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2D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94485A-3945-404E-AF5F-C3E9F752FA99}" v="31" dt="2021-07-21T13:37:53.8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2990" autoAdjust="0"/>
  </p:normalViewPr>
  <p:slideViewPr>
    <p:cSldViewPr snapToGrid="0">
      <p:cViewPr varScale="1">
        <p:scale>
          <a:sx n="62" d="100"/>
          <a:sy n="62" d="100"/>
        </p:scale>
        <p:origin x="148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riet Turner" userId="35d35eb4-5a30-4c6e-90c4-7e76efba73f5" providerId="ADAL" clId="{F394485A-3945-404E-AF5F-C3E9F752FA99}"/>
    <pc:docChg chg="undo custSel addSld delSld modSld modMainMaster">
      <pc:chgData name="Harriet Turner" userId="35d35eb4-5a30-4c6e-90c4-7e76efba73f5" providerId="ADAL" clId="{F394485A-3945-404E-AF5F-C3E9F752FA99}" dt="2021-07-22T15:49:17.476" v="807" actId="20577"/>
      <pc:docMkLst>
        <pc:docMk/>
      </pc:docMkLst>
      <pc:sldChg chg="addSp modSp mod modTransition">
        <pc:chgData name="Harriet Turner" userId="35d35eb4-5a30-4c6e-90c4-7e76efba73f5" providerId="ADAL" clId="{F394485A-3945-404E-AF5F-C3E9F752FA99}" dt="2021-07-21T08:43:27.632" v="288"/>
        <pc:sldMkLst>
          <pc:docMk/>
          <pc:sldMk cId="2119195902" sldId="256"/>
        </pc:sldMkLst>
        <pc:spChg chg="mod">
          <ac:chgData name="Harriet Turner" userId="35d35eb4-5a30-4c6e-90c4-7e76efba73f5" providerId="ADAL" clId="{F394485A-3945-404E-AF5F-C3E9F752FA99}" dt="2021-07-20T14:02:50.922" v="73" actId="1035"/>
          <ac:spMkLst>
            <pc:docMk/>
            <pc:sldMk cId="2119195902" sldId="256"/>
            <ac:spMk id="2" creationId="{2E966035-E9EE-4524-BCAA-7DA9DE9C95D6}"/>
          </ac:spMkLst>
        </pc:spChg>
        <pc:spChg chg="mod">
          <ac:chgData name="Harriet Turner" userId="35d35eb4-5a30-4c6e-90c4-7e76efba73f5" providerId="ADAL" clId="{F394485A-3945-404E-AF5F-C3E9F752FA99}" dt="2021-07-20T14:01:53.961" v="63" actId="1076"/>
          <ac:spMkLst>
            <pc:docMk/>
            <pc:sldMk cId="2119195902" sldId="256"/>
            <ac:spMk id="3" creationId="{CA14DFE6-49DA-4766-A541-ACA9759B62AD}"/>
          </ac:spMkLst>
        </pc:spChg>
        <pc:picChg chg="add mod">
          <ac:chgData name="Harriet Turner" userId="35d35eb4-5a30-4c6e-90c4-7e76efba73f5" providerId="ADAL" clId="{F394485A-3945-404E-AF5F-C3E9F752FA99}" dt="2021-07-20T14:02:02.211" v="65" actId="1076"/>
          <ac:picMkLst>
            <pc:docMk/>
            <pc:sldMk cId="2119195902" sldId="256"/>
            <ac:picMk id="1026" creationId="{C2550F5B-6D5C-4F7C-A89B-717C2550C7FF}"/>
          </ac:picMkLst>
        </pc:picChg>
      </pc:sldChg>
      <pc:sldChg chg="modTransition">
        <pc:chgData name="Harriet Turner" userId="35d35eb4-5a30-4c6e-90c4-7e76efba73f5" providerId="ADAL" clId="{F394485A-3945-404E-AF5F-C3E9F752FA99}" dt="2021-07-21T08:43:27.632" v="288"/>
        <pc:sldMkLst>
          <pc:docMk/>
          <pc:sldMk cId="2423274487" sldId="257"/>
        </pc:sldMkLst>
      </pc:sldChg>
      <pc:sldChg chg="addSp delSp modSp mod modTransition">
        <pc:chgData name="Harriet Turner" userId="35d35eb4-5a30-4c6e-90c4-7e76efba73f5" providerId="ADAL" clId="{F394485A-3945-404E-AF5F-C3E9F752FA99}" dt="2021-07-21T13:38:16.148" v="530" actId="478"/>
        <pc:sldMkLst>
          <pc:docMk/>
          <pc:sldMk cId="3409921232" sldId="258"/>
        </pc:sldMkLst>
        <pc:spChg chg="mod">
          <ac:chgData name="Harriet Turner" userId="35d35eb4-5a30-4c6e-90c4-7e76efba73f5" providerId="ADAL" clId="{F394485A-3945-404E-AF5F-C3E9F752FA99}" dt="2021-07-20T16:02:00.353" v="147" actId="20577"/>
          <ac:spMkLst>
            <pc:docMk/>
            <pc:sldMk cId="3409921232" sldId="258"/>
            <ac:spMk id="2" creationId="{7240CE22-2E02-489F-8496-9B10B1FB1262}"/>
          </ac:spMkLst>
        </pc:spChg>
        <pc:spChg chg="mod">
          <ac:chgData name="Harriet Turner" userId="35d35eb4-5a30-4c6e-90c4-7e76efba73f5" providerId="ADAL" clId="{F394485A-3945-404E-AF5F-C3E9F752FA99}" dt="2021-07-20T16:03:04.355" v="166" actId="1036"/>
          <ac:spMkLst>
            <pc:docMk/>
            <pc:sldMk cId="3409921232" sldId="258"/>
            <ac:spMk id="3" creationId="{55D1537C-620C-4568-9857-274AA1E78AAC}"/>
          </ac:spMkLst>
        </pc:spChg>
        <pc:spChg chg="mod">
          <ac:chgData name="Harriet Turner" userId="35d35eb4-5a30-4c6e-90c4-7e76efba73f5" providerId="ADAL" clId="{F394485A-3945-404E-AF5F-C3E9F752FA99}" dt="2021-07-20T16:02:51.760" v="150" actId="14100"/>
          <ac:spMkLst>
            <pc:docMk/>
            <pc:sldMk cId="3409921232" sldId="258"/>
            <ac:spMk id="5" creationId="{899E14B0-FA50-437D-B757-9B960FC41C48}"/>
          </ac:spMkLst>
        </pc:spChg>
        <pc:spChg chg="mod">
          <ac:chgData name="Harriet Turner" userId="35d35eb4-5a30-4c6e-90c4-7e76efba73f5" providerId="ADAL" clId="{F394485A-3945-404E-AF5F-C3E9F752FA99}" dt="2021-07-20T16:02:33.980" v="148"/>
          <ac:spMkLst>
            <pc:docMk/>
            <pc:sldMk cId="3409921232" sldId="258"/>
            <ac:spMk id="9" creationId="{70E72218-BDC7-476A-BE2C-EECC7BAD8E86}"/>
          </ac:spMkLst>
        </pc:spChg>
        <pc:spChg chg="mod">
          <ac:chgData name="Harriet Turner" userId="35d35eb4-5a30-4c6e-90c4-7e76efba73f5" providerId="ADAL" clId="{F394485A-3945-404E-AF5F-C3E9F752FA99}" dt="2021-07-20T16:02:33.980" v="148"/>
          <ac:spMkLst>
            <pc:docMk/>
            <pc:sldMk cId="3409921232" sldId="258"/>
            <ac:spMk id="10" creationId="{CC7674EC-A90E-469F-BC72-D052D9B5D6F8}"/>
          </ac:spMkLst>
        </pc:spChg>
        <pc:spChg chg="mod">
          <ac:chgData name="Harriet Turner" userId="35d35eb4-5a30-4c6e-90c4-7e76efba73f5" providerId="ADAL" clId="{F394485A-3945-404E-AF5F-C3E9F752FA99}" dt="2021-07-20T16:02:33.980" v="148"/>
          <ac:spMkLst>
            <pc:docMk/>
            <pc:sldMk cId="3409921232" sldId="258"/>
            <ac:spMk id="11" creationId="{3C7926A6-0839-4186-95E4-B2BC7EC97B51}"/>
          </ac:spMkLst>
        </pc:spChg>
        <pc:spChg chg="mod">
          <ac:chgData name="Harriet Turner" userId="35d35eb4-5a30-4c6e-90c4-7e76efba73f5" providerId="ADAL" clId="{F394485A-3945-404E-AF5F-C3E9F752FA99}" dt="2021-07-20T16:02:33.980" v="148"/>
          <ac:spMkLst>
            <pc:docMk/>
            <pc:sldMk cId="3409921232" sldId="258"/>
            <ac:spMk id="12" creationId="{1B2FF3A4-6B21-44B7-90D7-AF7903A55BED}"/>
          </ac:spMkLst>
        </pc:spChg>
        <pc:spChg chg="mod">
          <ac:chgData name="Harriet Turner" userId="35d35eb4-5a30-4c6e-90c4-7e76efba73f5" providerId="ADAL" clId="{F394485A-3945-404E-AF5F-C3E9F752FA99}" dt="2021-07-20T16:02:33.980" v="148"/>
          <ac:spMkLst>
            <pc:docMk/>
            <pc:sldMk cId="3409921232" sldId="258"/>
            <ac:spMk id="14" creationId="{28D0E8B3-DB0F-4770-B355-AF4E98F3D1BA}"/>
          </ac:spMkLst>
        </pc:spChg>
        <pc:spChg chg="mod">
          <ac:chgData name="Harriet Turner" userId="35d35eb4-5a30-4c6e-90c4-7e76efba73f5" providerId="ADAL" clId="{F394485A-3945-404E-AF5F-C3E9F752FA99}" dt="2021-07-20T16:02:33.980" v="148"/>
          <ac:spMkLst>
            <pc:docMk/>
            <pc:sldMk cId="3409921232" sldId="258"/>
            <ac:spMk id="15" creationId="{16519FD9-64BA-472A-844F-28471E7DBB74}"/>
          </ac:spMkLst>
        </pc:spChg>
        <pc:spChg chg="mod">
          <ac:chgData name="Harriet Turner" userId="35d35eb4-5a30-4c6e-90c4-7e76efba73f5" providerId="ADAL" clId="{F394485A-3945-404E-AF5F-C3E9F752FA99}" dt="2021-07-20T16:02:33.980" v="148"/>
          <ac:spMkLst>
            <pc:docMk/>
            <pc:sldMk cId="3409921232" sldId="258"/>
            <ac:spMk id="16" creationId="{3576D3A9-8924-4FF8-B96A-A8A9C66126C0}"/>
          </ac:spMkLst>
        </pc:spChg>
        <pc:spChg chg="add del">
          <ac:chgData name="Harriet Turner" userId="35d35eb4-5a30-4c6e-90c4-7e76efba73f5" providerId="ADAL" clId="{F394485A-3945-404E-AF5F-C3E9F752FA99}" dt="2021-07-21T11:36:53.629" v="324" actId="478"/>
          <ac:spMkLst>
            <pc:docMk/>
            <pc:sldMk cId="3409921232" sldId="258"/>
            <ac:spMk id="17" creationId="{23EA7CF8-14AC-44BE-B31F-E67DB7DF1AEA}"/>
          </ac:spMkLst>
        </pc:spChg>
        <pc:spChg chg="add del">
          <ac:chgData name="Harriet Turner" userId="35d35eb4-5a30-4c6e-90c4-7e76efba73f5" providerId="ADAL" clId="{F394485A-3945-404E-AF5F-C3E9F752FA99}" dt="2021-07-21T11:37:09.894" v="326" actId="478"/>
          <ac:spMkLst>
            <pc:docMk/>
            <pc:sldMk cId="3409921232" sldId="258"/>
            <ac:spMk id="18" creationId="{08C93F6E-DC38-42B2-B8F1-2866720A9B24}"/>
          </ac:spMkLst>
        </pc:spChg>
        <pc:spChg chg="add del mod">
          <ac:chgData name="Harriet Turner" userId="35d35eb4-5a30-4c6e-90c4-7e76efba73f5" providerId="ADAL" clId="{F394485A-3945-404E-AF5F-C3E9F752FA99}" dt="2021-07-21T11:38:00.782" v="340" actId="478"/>
          <ac:spMkLst>
            <pc:docMk/>
            <pc:sldMk cId="3409921232" sldId="258"/>
            <ac:spMk id="19" creationId="{83D31414-9965-4944-9E30-E428CD6AB1D4}"/>
          </ac:spMkLst>
        </pc:spChg>
        <pc:spChg chg="add mod">
          <ac:chgData name="Harriet Turner" userId="35d35eb4-5a30-4c6e-90c4-7e76efba73f5" providerId="ADAL" clId="{F394485A-3945-404E-AF5F-C3E9F752FA99}" dt="2021-07-21T11:39:36.539" v="369" actId="208"/>
          <ac:spMkLst>
            <pc:docMk/>
            <pc:sldMk cId="3409921232" sldId="258"/>
            <ac:spMk id="20" creationId="{EFDBED47-7134-47EF-98F5-7C30D61976DC}"/>
          </ac:spMkLst>
        </pc:spChg>
        <pc:spChg chg="add mod">
          <ac:chgData name="Harriet Turner" userId="35d35eb4-5a30-4c6e-90c4-7e76efba73f5" providerId="ADAL" clId="{F394485A-3945-404E-AF5F-C3E9F752FA99}" dt="2021-07-21T13:37:50.892" v="519" actId="404"/>
          <ac:spMkLst>
            <pc:docMk/>
            <pc:sldMk cId="3409921232" sldId="258"/>
            <ac:spMk id="21" creationId="{1CD80EC6-B067-431D-A0B2-45946B18B248}"/>
          </ac:spMkLst>
        </pc:spChg>
        <pc:spChg chg="add del">
          <ac:chgData name="Harriet Turner" userId="35d35eb4-5a30-4c6e-90c4-7e76efba73f5" providerId="ADAL" clId="{F394485A-3945-404E-AF5F-C3E9F752FA99}" dt="2021-07-21T11:45:33.480" v="415" actId="478"/>
          <ac:spMkLst>
            <pc:docMk/>
            <pc:sldMk cId="3409921232" sldId="258"/>
            <ac:spMk id="32" creationId="{94CEE079-5AE5-4FD7-A45B-979A2C774417}"/>
          </ac:spMkLst>
        </pc:spChg>
        <pc:spChg chg="add del mod">
          <ac:chgData name="Harriet Turner" userId="35d35eb4-5a30-4c6e-90c4-7e76efba73f5" providerId="ADAL" clId="{F394485A-3945-404E-AF5F-C3E9F752FA99}" dt="2021-07-21T11:47:23.329" v="429" actId="478"/>
          <ac:spMkLst>
            <pc:docMk/>
            <pc:sldMk cId="3409921232" sldId="258"/>
            <ac:spMk id="33" creationId="{8FE560ED-97E5-4846-A691-1D63207F1FED}"/>
          </ac:spMkLst>
        </pc:spChg>
        <pc:spChg chg="add del mod">
          <ac:chgData name="Harriet Turner" userId="35d35eb4-5a30-4c6e-90c4-7e76efba73f5" providerId="ADAL" clId="{F394485A-3945-404E-AF5F-C3E9F752FA99}" dt="2021-07-21T13:37:43.998" v="517" actId="478"/>
          <ac:spMkLst>
            <pc:docMk/>
            <pc:sldMk cId="3409921232" sldId="258"/>
            <ac:spMk id="34" creationId="{58D040A4-4FCE-42C3-8E4C-F230301246C2}"/>
          </ac:spMkLst>
        </pc:spChg>
        <pc:spChg chg="add del mod">
          <ac:chgData name="Harriet Turner" userId="35d35eb4-5a30-4c6e-90c4-7e76efba73f5" providerId="ADAL" clId="{F394485A-3945-404E-AF5F-C3E9F752FA99}" dt="2021-07-21T11:47:44.265" v="437" actId="478"/>
          <ac:spMkLst>
            <pc:docMk/>
            <pc:sldMk cId="3409921232" sldId="258"/>
            <ac:spMk id="35" creationId="{06C5C061-E776-4B24-B61A-0DEC500E839B}"/>
          </ac:spMkLst>
        </pc:spChg>
        <pc:spChg chg="add del">
          <ac:chgData name="Harriet Turner" userId="35d35eb4-5a30-4c6e-90c4-7e76efba73f5" providerId="ADAL" clId="{F394485A-3945-404E-AF5F-C3E9F752FA99}" dt="2021-07-21T11:47:52.760" v="439" actId="478"/>
          <ac:spMkLst>
            <pc:docMk/>
            <pc:sldMk cId="3409921232" sldId="258"/>
            <ac:spMk id="36" creationId="{04DA3FCB-0195-48A2-B1B5-015DC6A5252E}"/>
          </ac:spMkLst>
        </pc:spChg>
        <pc:spChg chg="add del mod">
          <ac:chgData name="Harriet Turner" userId="35d35eb4-5a30-4c6e-90c4-7e76efba73f5" providerId="ADAL" clId="{F394485A-3945-404E-AF5F-C3E9F752FA99}" dt="2021-07-21T11:48:18.920" v="445" actId="478"/>
          <ac:spMkLst>
            <pc:docMk/>
            <pc:sldMk cId="3409921232" sldId="258"/>
            <ac:spMk id="37" creationId="{759B9B13-433D-4DA1-831D-C5C87DA16BE1}"/>
          </ac:spMkLst>
        </pc:spChg>
        <pc:spChg chg="add del mod">
          <ac:chgData name="Harriet Turner" userId="35d35eb4-5a30-4c6e-90c4-7e76efba73f5" providerId="ADAL" clId="{F394485A-3945-404E-AF5F-C3E9F752FA99}" dt="2021-07-21T13:38:16.148" v="530" actId="478"/>
          <ac:spMkLst>
            <pc:docMk/>
            <pc:sldMk cId="3409921232" sldId="258"/>
            <ac:spMk id="55" creationId="{3AF5B9DA-52CD-4F27-A28E-E3432AF80CF5}"/>
          </ac:spMkLst>
        </pc:spChg>
        <pc:grpChg chg="add mod">
          <ac:chgData name="Harriet Turner" userId="35d35eb4-5a30-4c6e-90c4-7e76efba73f5" providerId="ADAL" clId="{F394485A-3945-404E-AF5F-C3E9F752FA99}" dt="2021-07-20T16:02:38.246" v="149" actId="1076"/>
          <ac:grpSpMkLst>
            <pc:docMk/>
            <pc:sldMk cId="3409921232" sldId="258"/>
            <ac:grpSpMk id="4" creationId="{13F4C1F3-FE9B-4A2B-A324-178AB58F2657}"/>
          </ac:grpSpMkLst>
        </pc:grpChg>
        <pc:grpChg chg="mod">
          <ac:chgData name="Harriet Turner" userId="35d35eb4-5a30-4c6e-90c4-7e76efba73f5" providerId="ADAL" clId="{F394485A-3945-404E-AF5F-C3E9F752FA99}" dt="2021-07-20T16:02:33.980" v="148"/>
          <ac:grpSpMkLst>
            <pc:docMk/>
            <pc:sldMk cId="3409921232" sldId="258"/>
            <ac:grpSpMk id="8" creationId="{FFEEF36A-D876-475B-A645-4182CA236CDF}"/>
          </ac:grpSpMkLst>
        </pc:grpChg>
        <pc:cxnChg chg="mod">
          <ac:chgData name="Harriet Turner" userId="35d35eb4-5a30-4c6e-90c4-7e76efba73f5" providerId="ADAL" clId="{F394485A-3945-404E-AF5F-C3E9F752FA99}" dt="2021-07-20T16:02:33.980" v="148"/>
          <ac:cxnSpMkLst>
            <pc:docMk/>
            <pc:sldMk cId="3409921232" sldId="258"/>
            <ac:cxnSpMk id="6" creationId="{28B464C3-D542-42FB-BA8F-50351AEB9987}"/>
          </ac:cxnSpMkLst>
        </pc:cxnChg>
        <pc:cxnChg chg="mod">
          <ac:chgData name="Harriet Turner" userId="35d35eb4-5a30-4c6e-90c4-7e76efba73f5" providerId="ADAL" clId="{F394485A-3945-404E-AF5F-C3E9F752FA99}" dt="2021-07-20T16:02:33.980" v="148"/>
          <ac:cxnSpMkLst>
            <pc:docMk/>
            <pc:sldMk cId="3409921232" sldId="258"/>
            <ac:cxnSpMk id="7" creationId="{B8FF6AD9-FA73-48E3-BD6A-1A8A3194F561}"/>
          </ac:cxnSpMkLst>
        </pc:cxnChg>
        <pc:cxnChg chg="mod">
          <ac:chgData name="Harriet Turner" userId="35d35eb4-5a30-4c6e-90c4-7e76efba73f5" providerId="ADAL" clId="{F394485A-3945-404E-AF5F-C3E9F752FA99}" dt="2021-07-20T16:02:33.980" v="148"/>
          <ac:cxnSpMkLst>
            <pc:docMk/>
            <pc:sldMk cId="3409921232" sldId="258"/>
            <ac:cxnSpMk id="13" creationId="{C44E4D0C-7D94-4798-9630-82C139126A8B}"/>
          </ac:cxnSpMkLst>
        </pc:cxnChg>
        <pc:cxnChg chg="add del mod">
          <ac:chgData name="Harriet Turner" userId="35d35eb4-5a30-4c6e-90c4-7e76efba73f5" providerId="ADAL" clId="{F394485A-3945-404E-AF5F-C3E9F752FA99}" dt="2021-07-21T11:42:32.523" v="406" actId="478"/>
          <ac:cxnSpMkLst>
            <pc:docMk/>
            <pc:sldMk cId="3409921232" sldId="258"/>
            <ac:cxnSpMk id="23" creationId="{D394C924-1865-4FA0-A5D5-669AD331525D}"/>
          </ac:cxnSpMkLst>
        </pc:cxnChg>
        <pc:cxnChg chg="add del mod">
          <ac:chgData name="Harriet Turner" userId="35d35eb4-5a30-4c6e-90c4-7e76efba73f5" providerId="ADAL" clId="{F394485A-3945-404E-AF5F-C3E9F752FA99}" dt="2021-07-21T13:37:44.548" v="518" actId="478"/>
          <ac:cxnSpMkLst>
            <pc:docMk/>
            <pc:sldMk cId="3409921232" sldId="258"/>
            <ac:cxnSpMk id="27" creationId="{BFF77FAD-2100-4941-BC2B-0827325CA825}"/>
          </ac:cxnSpMkLst>
        </pc:cxnChg>
        <pc:cxnChg chg="add del mod">
          <ac:chgData name="Harriet Turner" userId="35d35eb4-5a30-4c6e-90c4-7e76efba73f5" providerId="ADAL" clId="{F394485A-3945-404E-AF5F-C3E9F752FA99}" dt="2021-07-21T11:45:13.463" v="413" actId="478"/>
          <ac:cxnSpMkLst>
            <pc:docMk/>
            <pc:sldMk cId="3409921232" sldId="258"/>
            <ac:cxnSpMk id="29" creationId="{A8A3F5E3-2CA3-4849-A9A0-857483282DE8}"/>
          </ac:cxnSpMkLst>
        </pc:cxnChg>
        <pc:cxnChg chg="add del mod">
          <ac:chgData name="Harriet Turner" userId="35d35eb4-5a30-4c6e-90c4-7e76efba73f5" providerId="ADAL" clId="{F394485A-3945-404E-AF5F-C3E9F752FA99}" dt="2021-07-21T11:49:21.193" v="466" actId="478"/>
          <ac:cxnSpMkLst>
            <pc:docMk/>
            <pc:sldMk cId="3409921232" sldId="258"/>
            <ac:cxnSpMk id="39" creationId="{ECE24403-F6F9-4A5A-987A-6CEB31A70A35}"/>
          </ac:cxnSpMkLst>
        </pc:cxnChg>
        <pc:cxnChg chg="add del mod">
          <ac:chgData name="Harriet Turner" userId="35d35eb4-5a30-4c6e-90c4-7e76efba73f5" providerId="ADAL" clId="{F394485A-3945-404E-AF5F-C3E9F752FA99}" dt="2021-07-21T11:51:26.922" v="483" actId="478"/>
          <ac:cxnSpMkLst>
            <pc:docMk/>
            <pc:sldMk cId="3409921232" sldId="258"/>
            <ac:cxnSpMk id="40" creationId="{B8B2D195-9A7B-4C5F-9817-F553C790F6D6}"/>
          </ac:cxnSpMkLst>
        </pc:cxnChg>
        <pc:cxnChg chg="add del mod">
          <ac:chgData name="Harriet Turner" userId="35d35eb4-5a30-4c6e-90c4-7e76efba73f5" providerId="ADAL" clId="{F394485A-3945-404E-AF5F-C3E9F752FA99}" dt="2021-07-21T13:36:49.197" v="510" actId="478"/>
          <ac:cxnSpMkLst>
            <pc:docMk/>
            <pc:sldMk cId="3409921232" sldId="258"/>
            <ac:cxnSpMk id="46" creationId="{4025170D-09A1-403E-8196-FAC586674B95}"/>
          </ac:cxnSpMkLst>
        </pc:cxnChg>
        <pc:cxnChg chg="add del mod">
          <ac:chgData name="Harriet Turner" userId="35d35eb4-5a30-4c6e-90c4-7e76efba73f5" providerId="ADAL" clId="{F394485A-3945-404E-AF5F-C3E9F752FA99}" dt="2021-07-21T13:37:43.443" v="516" actId="478"/>
          <ac:cxnSpMkLst>
            <pc:docMk/>
            <pc:sldMk cId="3409921232" sldId="258"/>
            <ac:cxnSpMk id="54" creationId="{1C0B952C-FF28-4998-8462-94BDE3723C9C}"/>
          </ac:cxnSpMkLst>
        </pc:cxnChg>
      </pc:sldChg>
      <pc:sldChg chg="modTransition modNotesTx">
        <pc:chgData name="Harriet Turner" userId="35d35eb4-5a30-4c6e-90c4-7e76efba73f5" providerId="ADAL" clId="{F394485A-3945-404E-AF5F-C3E9F752FA99}" dt="2021-07-21T08:43:27.632" v="288"/>
        <pc:sldMkLst>
          <pc:docMk/>
          <pc:sldMk cId="3069636286" sldId="259"/>
        </pc:sldMkLst>
      </pc:sldChg>
      <pc:sldChg chg="modSp mod modTransition modNotesTx">
        <pc:chgData name="Harriet Turner" userId="35d35eb4-5a30-4c6e-90c4-7e76efba73f5" providerId="ADAL" clId="{F394485A-3945-404E-AF5F-C3E9F752FA99}" dt="2021-07-21T08:43:27.632" v="288"/>
        <pc:sldMkLst>
          <pc:docMk/>
          <pc:sldMk cId="1527699955" sldId="260"/>
        </pc:sldMkLst>
        <pc:spChg chg="mod">
          <ac:chgData name="Harriet Turner" userId="35d35eb4-5a30-4c6e-90c4-7e76efba73f5" providerId="ADAL" clId="{F394485A-3945-404E-AF5F-C3E9F752FA99}" dt="2021-07-20T12:58:22.218" v="31" actId="1076"/>
          <ac:spMkLst>
            <pc:docMk/>
            <pc:sldMk cId="1527699955" sldId="260"/>
            <ac:spMk id="6" creationId="{B19759CD-7EAD-41B6-AA74-9BC586535CFE}"/>
          </ac:spMkLst>
        </pc:spChg>
        <pc:spChg chg="mod">
          <ac:chgData name="Harriet Turner" userId="35d35eb4-5a30-4c6e-90c4-7e76efba73f5" providerId="ADAL" clId="{F394485A-3945-404E-AF5F-C3E9F752FA99}" dt="2021-07-20T12:58:22.218" v="31" actId="1076"/>
          <ac:spMkLst>
            <pc:docMk/>
            <pc:sldMk cId="1527699955" sldId="260"/>
            <ac:spMk id="7" creationId="{AA41003D-EDE9-497D-9493-841C99C7AB81}"/>
          </ac:spMkLst>
        </pc:spChg>
        <pc:spChg chg="mod">
          <ac:chgData name="Harriet Turner" userId="35d35eb4-5a30-4c6e-90c4-7e76efba73f5" providerId="ADAL" clId="{F394485A-3945-404E-AF5F-C3E9F752FA99}" dt="2021-07-20T12:58:22.218" v="31" actId="1076"/>
          <ac:spMkLst>
            <pc:docMk/>
            <pc:sldMk cId="1527699955" sldId="260"/>
            <ac:spMk id="8" creationId="{EA8A6037-9FF6-48BE-857D-2CF4A6E6EABB}"/>
          </ac:spMkLst>
        </pc:spChg>
        <pc:spChg chg="mod">
          <ac:chgData name="Harriet Turner" userId="35d35eb4-5a30-4c6e-90c4-7e76efba73f5" providerId="ADAL" clId="{F394485A-3945-404E-AF5F-C3E9F752FA99}" dt="2021-07-20T12:58:22.218" v="31" actId="1076"/>
          <ac:spMkLst>
            <pc:docMk/>
            <pc:sldMk cId="1527699955" sldId="260"/>
            <ac:spMk id="9" creationId="{645305AA-311C-4AAF-B1DD-0D4F9A1EA7B3}"/>
          </ac:spMkLst>
        </pc:spChg>
        <pc:spChg chg="mod">
          <ac:chgData name="Harriet Turner" userId="35d35eb4-5a30-4c6e-90c4-7e76efba73f5" providerId="ADAL" clId="{F394485A-3945-404E-AF5F-C3E9F752FA99}" dt="2021-07-20T12:58:22.218" v="31" actId="1076"/>
          <ac:spMkLst>
            <pc:docMk/>
            <pc:sldMk cId="1527699955" sldId="260"/>
            <ac:spMk id="10" creationId="{59770FBD-02A7-498F-A6E3-94ACE28454BB}"/>
          </ac:spMkLst>
        </pc:spChg>
        <pc:spChg chg="mod">
          <ac:chgData name="Harriet Turner" userId="35d35eb4-5a30-4c6e-90c4-7e76efba73f5" providerId="ADAL" clId="{F394485A-3945-404E-AF5F-C3E9F752FA99}" dt="2021-07-20T12:58:22.218" v="31" actId="1076"/>
          <ac:spMkLst>
            <pc:docMk/>
            <pc:sldMk cId="1527699955" sldId="260"/>
            <ac:spMk id="11" creationId="{7A58FDB9-C718-48EB-A39C-9368CC98C4A0}"/>
          </ac:spMkLst>
        </pc:spChg>
        <pc:picChg chg="mod">
          <ac:chgData name="Harriet Turner" userId="35d35eb4-5a30-4c6e-90c4-7e76efba73f5" providerId="ADAL" clId="{F394485A-3945-404E-AF5F-C3E9F752FA99}" dt="2021-07-20T12:58:22.218" v="31" actId="1076"/>
          <ac:picMkLst>
            <pc:docMk/>
            <pc:sldMk cId="1527699955" sldId="260"/>
            <ac:picMk id="4" creationId="{CA3E7ADC-BC2C-4161-94F1-240A01605B0C}"/>
          </ac:picMkLst>
        </pc:picChg>
        <pc:picChg chg="mod">
          <ac:chgData name="Harriet Turner" userId="35d35eb4-5a30-4c6e-90c4-7e76efba73f5" providerId="ADAL" clId="{F394485A-3945-404E-AF5F-C3E9F752FA99}" dt="2021-07-20T12:58:22.218" v="31" actId="1076"/>
          <ac:picMkLst>
            <pc:docMk/>
            <pc:sldMk cId="1527699955" sldId="260"/>
            <ac:picMk id="5" creationId="{EB8C744D-5062-4E1A-A87C-545520717E5E}"/>
          </ac:picMkLst>
        </pc:picChg>
        <pc:picChg chg="mod">
          <ac:chgData name="Harriet Turner" userId="35d35eb4-5a30-4c6e-90c4-7e76efba73f5" providerId="ADAL" clId="{F394485A-3945-404E-AF5F-C3E9F752FA99}" dt="2021-07-20T12:58:22.218" v="31" actId="1076"/>
          <ac:picMkLst>
            <pc:docMk/>
            <pc:sldMk cId="1527699955" sldId="260"/>
            <ac:picMk id="12" creationId="{083E21C5-771D-4743-8EC6-62C7AAA67DF2}"/>
          </ac:picMkLst>
        </pc:picChg>
      </pc:sldChg>
      <pc:sldChg chg="modTransition">
        <pc:chgData name="Harriet Turner" userId="35d35eb4-5a30-4c6e-90c4-7e76efba73f5" providerId="ADAL" clId="{F394485A-3945-404E-AF5F-C3E9F752FA99}" dt="2021-07-21T08:43:27.632" v="288"/>
        <pc:sldMkLst>
          <pc:docMk/>
          <pc:sldMk cId="4056364721" sldId="261"/>
        </pc:sldMkLst>
      </pc:sldChg>
      <pc:sldChg chg="modSp mod modTransition">
        <pc:chgData name="Harriet Turner" userId="35d35eb4-5a30-4c6e-90c4-7e76efba73f5" providerId="ADAL" clId="{F394485A-3945-404E-AF5F-C3E9F752FA99}" dt="2021-07-21T08:52:12.769" v="292" actId="255"/>
        <pc:sldMkLst>
          <pc:docMk/>
          <pc:sldMk cId="3528940197" sldId="262"/>
        </pc:sldMkLst>
        <pc:spChg chg="mod">
          <ac:chgData name="Harriet Turner" userId="35d35eb4-5a30-4c6e-90c4-7e76efba73f5" providerId="ADAL" clId="{F394485A-3945-404E-AF5F-C3E9F752FA99}" dt="2021-07-21T08:52:12.769" v="292" actId="255"/>
          <ac:spMkLst>
            <pc:docMk/>
            <pc:sldMk cId="3528940197" sldId="262"/>
            <ac:spMk id="3" creationId="{C05120B0-8721-4AED-BECC-429DE7F4F8E1}"/>
          </ac:spMkLst>
        </pc:spChg>
      </pc:sldChg>
      <pc:sldChg chg="modTransition">
        <pc:chgData name="Harriet Turner" userId="35d35eb4-5a30-4c6e-90c4-7e76efba73f5" providerId="ADAL" clId="{F394485A-3945-404E-AF5F-C3E9F752FA99}" dt="2021-07-21T08:43:27.632" v="288"/>
        <pc:sldMkLst>
          <pc:docMk/>
          <pc:sldMk cId="2132463091" sldId="263"/>
        </pc:sldMkLst>
      </pc:sldChg>
      <pc:sldChg chg="modTransition modNotesTx">
        <pc:chgData name="Harriet Turner" userId="35d35eb4-5a30-4c6e-90c4-7e76efba73f5" providerId="ADAL" clId="{F394485A-3945-404E-AF5F-C3E9F752FA99}" dt="2021-07-22T15:46:43.055" v="536" actId="6549"/>
        <pc:sldMkLst>
          <pc:docMk/>
          <pc:sldMk cId="2884857336" sldId="264"/>
        </pc:sldMkLst>
      </pc:sldChg>
      <pc:sldChg chg="addSp modSp mod modTransition">
        <pc:chgData name="Harriet Turner" userId="35d35eb4-5a30-4c6e-90c4-7e76efba73f5" providerId="ADAL" clId="{F394485A-3945-404E-AF5F-C3E9F752FA99}" dt="2021-07-21T08:43:27.632" v="288"/>
        <pc:sldMkLst>
          <pc:docMk/>
          <pc:sldMk cId="2000416232" sldId="265"/>
        </pc:sldMkLst>
        <pc:spChg chg="add mod">
          <ac:chgData name="Harriet Turner" userId="35d35eb4-5a30-4c6e-90c4-7e76efba73f5" providerId="ADAL" clId="{F394485A-3945-404E-AF5F-C3E9F752FA99}" dt="2021-07-20T13:19:13.742" v="40" actId="1076"/>
          <ac:spMkLst>
            <pc:docMk/>
            <pc:sldMk cId="2000416232" sldId="265"/>
            <ac:spMk id="5" creationId="{C04FEACB-E01B-44EB-BBD8-966D7533692F}"/>
          </ac:spMkLst>
        </pc:spChg>
      </pc:sldChg>
      <pc:sldChg chg="modTransition modNotesTx">
        <pc:chgData name="Harriet Turner" userId="35d35eb4-5a30-4c6e-90c4-7e76efba73f5" providerId="ADAL" clId="{F394485A-3945-404E-AF5F-C3E9F752FA99}" dt="2021-07-21T09:22:29.568" v="293"/>
        <pc:sldMkLst>
          <pc:docMk/>
          <pc:sldMk cId="1627644755" sldId="266"/>
        </pc:sldMkLst>
      </pc:sldChg>
      <pc:sldChg chg="modTransition">
        <pc:chgData name="Harriet Turner" userId="35d35eb4-5a30-4c6e-90c4-7e76efba73f5" providerId="ADAL" clId="{F394485A-3945-404E-AF5F-C3E9F752FA99}" dt="2021-07-21T08:43:27.632" v="288"/>
        <pc:sldMkLst>
          <pc:docMk/>
          <pc:sldMk cId="1106671016" sldId="267"/>
        </pc:sldMkLst>
      </pc:sldChg>
      <pc:sldChg chg="modTransition modNotesTx">
        <pc:chgData name="Harriet Turner" userId="35d35eb4-5a30-4c6e-90c4-7e76efba73f5" providerId="ADAL" clId="{F394485A-3945-404E-AF5F-C3E9F752FA99}" dt="2021-07-22T15:47:48.220" v="564" actId="20577"/>
        <pc:sldMkLst>
          <pc:docMk/>
          <pc:sldMk cId="3472040554" sldId="268"/>
        </pc:sldMkLst>
      </pc:sldChg>
      <pc:sldChg chg="modSp mod modTransition">
        <pc:chgData name="Harriet Turner" userId="35d35eb4-5a30-4c6e-90c4-7e76efba73f5" providerId="ADAL" clId="{F394485A-3945-404E-AF5F-C3E9F752FA99}" dt="2021-07-21T10:45:45.266" v="300" actId="20577"/>
        <pc:sldMkLst>
          <pc:docMk/>
          <pc:sldMk cId="1495595798" sldId="269"/>
        </pc:sldMkLst>
        <pc:spChg chg="mod">
          <ac:chgData name="Harriet Turner" userId="35d35eb4-5a30-4c6e-90c4-7e76efba73f5" providerId="ADAL" clId="{F394485A-3945-404E-AF5F-C3E9F752FA99}" dt="2021-07-21T10:45:45.266" v="300" actId="20577"/>
          <ac:spMkLst>
            <pc:docMk/>
            <pc:sldMk cId="1495595798" sldId="269"/>
            <ac:spMk id="3" creationId="{BCE549D6-8A7E-402E-A280-465C14B94368}"/>
          </ac:spMkLst>
        </pc:spChg>
        <pc:graphicFrameChg chg="mod">
          <ac:chgData name="Harriet Turner" userId="35d35eb4-5a30-4c6e-90c4-7e76efba73f5" providerId="ADAL" clId="{F394485A-3945-404E-AF5F-C3E9F752FA99}" dt="2021-07-21T10:45:00.719" v="299"/>
          <ac:graphicFrameMkLst>
            <pc:docMk/>
            <pc:sldMk cId="1495595798" sldId="269"/>
            <ac:graphicFrameMk id="4" creationId="{8D9FE6C4-98A2-4F9E-A548-A49F444B44FB}"/>
          </ac:graphicFrameMkLst>
        </pc:graphicFrameChg>
      </pc:sldChg>
      <pc:sldChg chg="modTransition modNotesTx">
        <pc:chgData name="Harriet Turner" userId="35d35eb4-5a30-4c6e-90c4-7e76efba73f5" providerId="ADAL" clId="{F394485A-3945-404E-AF5F-C3E9F752FA99}" dt="2021-07-22T15:48:25.360" v="577" actId="20577"/>
        <pc:sldMkLst>
          <pc:docMk/>
          <pc:sldMk cId="4000507560" sldId="270"/>
        </pc:sldMkLst>
      </pc:sldChg>
      <pc:sldChg chg="modSp mod modTransition modNotesTx">
        <pc:chgData name="Harriet Turner" userId="35d35eb4-5a30-4c6e-90c4-7e76efba73f5" providerId="ADAL" clId="{F394485A-3945-404E-AF5F-C3E9F752FA99}" dt="2021-07-22T15:49:17.476" v="807" actId="20577"/>
        <pc:sldMkLst>
          <pc:docMk/>
          <pc:sldMk cId="716853252" sldId="271"/>
        </pc:sldMkLst>
        <pc:spChg chg="mod">
          <ac:chgData name="Harriet Turner" userId="35d35eb4-5a30-4c6e-90c4-7e76efba73f5" providerId="ADAL" clId="{F394485A-3945-404E-AF5F-C3E9F752FA99}" dt="2021-07-21T11:09:40.204" v="313" actId="20577"/>
          <ac:spMkLst>
            <pc:docMk/>
            <pc:sldMk cId="716853252" sldId="271"/>
            <ac:spMk id="2" creationId="{81032B9B-C623-4A2E-87CE-225EC60419E3}"/>
          </ac:spMkLst>
        </pc:spChg>
      </pc:sldChg>
      <pc:sldChg chg="addSp modSp mod modTransition">
        <pc:chgData name="Harriet Turner" userId="35d35eb4-5a30-4c6e-90c4-7e76efba73f5" providerId="ADAL" clId="{F394485A-3945-404E-AF5F-C3E9F752FA99}" dt="2021-07-21T11:35:15.830" v="322" actId="1035"/>
        <pc:sldMkLst>
          <pc:docMk/>
          <pc:sldMk cId="926926952" sldId="272"/>
        </pc:sldMkLst>
        <pc:spChg chg="mod">
          <ac:chgData name="Harriet Turner" userId="35d35eb4-5a30-4c6e-90c4-7e76efba73f5" providerId="ADAL" clId="{F394485A-3945-404E-AF5F-C3E9F752FA99}" dt="2021-07-21T11:35:15.830" v="322" actId="1035"/>
          <ac:spMkLst>
            <pc:docMk/>
            <pc:sldMk cId="926926952" sldId="272"/>
            <ac:spMk id="4" creationId="{5BD5DB9E-6F59-47C9-B585-342B8617582E}"/>
          </ac:spMkLst>
        </pc:spChg>
        <pc:spChg chg="mod ord">
          <ac:chgData name="Harriet Turner" userId="35d35eb4-5a30-4c6e-90c4-7e76efba73f5" providerId="ADAL" clId="{F394485A-3945-404E-AF5F-C3E9F752FA99}" dt="2021-07-21T11:35:15.830" v="322" actId="1035"/>
          <ac:spMkLst>
            <pc:docMk/>
            <pc:sldMk cId="926926952" sldId="272"/>
            <ac:spMk id="5" creationId="{11A54446-5F47-462C-A583-91BC396C4D3E}"/>
          </ac:spMkLst>
        </pc:spChg>
        <pc:spChg chg="add mod">
          <ac:chgData name="Harriet Turner" userId="35d35eb4-5a30-4c6e-90c4-7e76efba73f5" providerId="ADAL" clId="{F394485A-3945-404E-AF5F-C3E9F752FA99}" dt="2021-07-20T14:04:13.670" v="83" actId="2085"/>
          <ac:spMkLst>
            <pc:docMk/>
            <pc:sldMk cId="926926952" sldId="272"/>
            <ac:spMk id="6" creationId="{66F74ED2-981D-4910-8FE2-983BC44F87DD}"/>
          </ac:spMkLst>
        </pc:spChg>
        <pc:picChg chg="add mod">
          <ac:chgData name="Harriet Turner" userId="35d35eb4-5a30-4c6e-90c4-7e76efba73f5" providerId="ADAL" clId="{F394485A-3945-404E-AF5F-C3E9F752FA99}" dt="2021-07-21T11:35:08.234" v="314"/>
          <ac:picMkLst>
            <pc:docMk/>
            <pc:sldMk cId="926926952" sldId="272"/>
            <ac:picMk id="8" creationId="{C69801A8-B9E6-4125-AC7F-99BC340296FC}"/>
          </ac:picMkLst>
        </pc:picChg>
        <pc:cxnChg chg="add mod">
          <ac:chgData name="Harriet Turner" userId="35d35eb4-5a30-4c6e-90c4-7e76efba73f5" providerId="ADAL" clId="{F394485A-3945-404E-AF5F-C3E9F752FA99}" dt="2021-07-21T11:35:15.830" v="322" actId="1035"/>
          <ac:cxnSpMkLst>
            <pc:docMk/>
            <pc:sldMk cId="926926952" sldId="272"/>
            <ac:cxnSpMk id="7" creationId="{6DDC126B-AD20-467A-83B7-B068106737F3}"/>
          </ac:cxnSpMkLst>
        </pc:cxnChg>
      </pc:sldChg>
      <pc:sldChg chg="addSp delSp modSp new del mod modClrScheme chgLayout">
        <pc:chgData name="Harriet Turner" userId="35d35eb4-5a30-4c6e-90c4-7e76efba73f5" providerId="ADAL" clId="{F394485A-3945-404E-AF5F-C3E9F752FA99}" dt="2021-07-20T14:04:47.665" v="104" actId="47"/>
        <pc:sldMkLst>
          <pc:docMk/>
          <pc:sldMk cId="1058568225" sldId="273"/>
        </pc:sldMkLst>
        <pc:spChg chg="del">
          <ac:chgData name="Harriet Turner" userId="35d35eb4-5a30-4c6e-90c4-7e76efba73f5" providerId="ADAL" clId="{F394485A-3945-404E-AF5F-C3E9F752FA99}" dt="2021-07-20T14:03:26.702" v="77" actId="700"/>
          <ac:spMkLst>
            <pc:docMk/>
            <pc:sldMk cId="1058568225" sldId="273"/>
            <ac:spMk id="2" creationId="{88203FCD-3243-4667-964B-A681C2647263}"/>
          </ac:spMkLst>
        </pc:spChg>
        <pc:spChg chg="del">
          <ac:chgData name="Harriet Turner" userId="35d35eb4-5a30-4c6e-90c4-7e76efba73f5" providerId="ADAL" clId="{F394485A-3945-404E-AF5F-C3E9F752FA99}" dt="2021-07-20T14:03:26.702" v="77" actId="700"/>
          <ac:spMkLst>
            <pc:docMk/>
            <pc:sldMk cId="1058568225" sldId="273"/>
            <ac:spMk id="3" creationId="{689EFAD7-A5AE-403A-8D5D-4A331734D686}"/>
          </ac:spMkLst>
        </pc:spChg>
        <pc:cxnChg chg="add del mod">
          <ac:chgData name="Harriet Turner" userId="35d35eb4-5a30-4c6e-90c4-7e76efba73f5" providerId="ADAL" clId="{F394485A-3945-404E-AF5F-C3E9F752FA99}" dt="2021-07-20T14:04:28.501" v="86" actId="21"/>
          <ac:cxnSpMkLst>
            <pc:docMk/>
            <pc:sldMk cId="1058568225" sldId="273"/>
            <ac:cxnSpMk id="4" creationId="{9190574A-F2DB-4F5C-8CF3-107D9E5AD13E}"/>
          </ac:cxnSpMkLst>
        </pc:cxnChg>
      </pc:sldChg>
      <pc:sldMasterChg chg="modSldLayout">
        <pc:chgData name="Harriet Turner" userId="35d35eb4-5a30-4c6e-90c4-7e76efba73f5" providerId="ADAL" clId="{F394485A-3945-404E-AF5F-C3E9F752FA99}" dt="2021-07-21T10:39:35.524" v="295" actId="208"/>
        <pc:sldMasterMkLst>
          <pc:docMk/>
          <pc:sldMasterMk cId="1228707848" sldId="2147483648"/>
        </pc:sldMasterMkLst>
        <pc:sldLayoutChg chg="modSp mod">
          <pc:chgData name="Harriet Turner" userId="35d35eb4-5a30-4c6e-90c4-7e76efba73f5" providerId="ADAL" clId="{F394485A-3945-404E-AF5F-C3E9F752FA99}" dt="2021-07-20T14:05:15.903" v="106" actId="1076"/>
          <pc:sldLayoutMkLst>
            <pc:docMk/>
            <pc:sldMasterMk cId="1228707848" sldId="2147483648"/>
            <pc:sldLayoutMk cId="2434796460" sldId="2147483649"/>
          </pc:sldLayoutMkLst>
          <pc:spChg chg="mod">
            <ac:chgData name="Harriet Turner" userId="35d35eb4-5a30-4c6e-90c4-7e76efba73f5" providerId="ADAL" clId="{F394485A-3945-404E-AF5F-C3E9F752FA99}" dt="2021-07-20T14:01:45.958" v="62" actId="1036"/>
            <ac:spMkLst>
              <pc:docMk/>
              <pc:sldMasterMk cId="1228707848" sldId="2147483648"/>
              <pc:sldLayoutMk cId="2434796460" sldId="2147483649"/>
              <ac:spMk id="2" creationId="{0F2B392D-E909-4669-B4B5-54755329EA32}"/>
            </ac:spMkLst>
          </pc:spChg>
          <pc:spChg chg="mod">
            <ac:chgData name="Harriet Turner" userId="35d35eb4-5a30-4c6e-90c4-7e76efba73f5" providerId="ADAL" clId="{F394485A-3945-404E-AF5F-C3E9F752FA99}" dt="2021-07-20T14:01:45.958" v="62" actId="1036"/>
            <ac:spMkLst>
              <pc:docMk/>
              <pc:sldMasterMk cId="1228707848" sldId="2147483648"/>
              <pc:sldLayoutMk cId="2434796460" sldId="2147483649"/>
              <ac:spMk id="3" creationId="{21196954-270D-430B-B2DD-765585C4B296}"/>
            </ac:spMkLst>
          </pc:spChg>
          <pc:picChg chg="mod">
            <ac:chgData name="Harriet Turner" userId="35d35eb4-5a30-4c6e-90c4-7e76efba73f5" providerId="ADAL" clId="{F394485A-3945-404E-AF5F-C3E9F752FA99}" dt="2021-07-20T14:05:15.903" v="106" actId="1076"/>
            <ac:picMkLst>
              <pc:docMk/>
              <pc:sldMasterMk cId="1228707848" sldId="2147483648"/>
              <pc:sldLayoutMk cId="2434796460" sldId="2147483649"/>
              <ac:picMk id="8" creationId="{5EC085D3-2AD9-4459-A3A4-8C54E79BBA2A}"/>
            </ac:picMkLst>
          </pc:picChg>
          <pc:cxnChg chg="mod">
            <ac:chgData name="Harriet Turner" userId="35d35eb4-5a30-4c6e-90c4-7e76efba73f5" providerId="ADAL" clId="{F394485A-3945-404E-AF5F-C3E9F752FA99}" dt="2021-07-20T14:01:45.958" v="62" actId="1036"/>
            <ac:cxnSpMkLst>
              <pc:docMk/>
              <pc:sldMasterMk cId="1228707848" sldId="2147483648"/>
              <pc:sldLayoutMk cId="2434796460" sldId="2147483649"/>
              <ac:cxnSpMk id="7" creationId="{8A357BFB-F67A-4831-B515-40C128B2D8FE}"/>
            </ac:cxnSpMkLst>
          </pc:cxnChg>
        </pc:sldLayoutChg>
        <pc:sldLayoutChg chg="modSp mod">
          <pc:chgData name="Harriet Turner" userId="35d35eb4-5a30-4c6e-90c4-7e76efba73f5" providerId="ADAL" clId="{F394485A-3945-404E-AF5F-C3E9F752FA99}" dt="2021-07-21T10:39:35.524" v="295" actId="208"/>
          <pc:sldLayoutMkLst>
            <pc:docMk/>
            <pc:sldMasterMk cId="1228707848" sldId="2147483648"/>
            <pc:sldLayoutMk cId="1939891084" sldId="2147483650"/>
          </pc:sldLayoutMkLst>
          <pc:spChg chg="mod">
            <ac:chgData name="Harriet Turner" userId="35d35eb4-5a30-4c6e-90c4-7e76efba73f5" providerId="ADAL" clId="{F394485A-3945-404E-AF5F-C3E9F752FA99}" dt="2021-07-20T13:18:30.905" v="36" actId="1036"/>
            <ac:spMkLst>
              <pc:docMk/>
              <pc:sldMasterMk cId="1228707848" sldId="2147483648"/>
              <pc:sldLayoutMk cId="1939891084" sldId="2147483650"/>
              <ac:spMk id="2" creationId="{4A38C1C1-8A77-44E5-B3FA-C74E1FE9C373}"/>
            </ac:spMkLst>
          </pc:spChg>
          <pc:cxnChg chg="mod">
            <ac:chgData name="Harriet Turner" userId="35d35eb4-5a30-4c6e-90c4-7e76efba73f5" providerId="ADAL" clId="{F394485A-3945-404E-AF5F-C3E9F752FA99}" dt="2021-07-21T10:39:35.524" v="295" actId="208"/>
            <ac:cxnSpMkLst>
              <pc:docMk/>
              <pc:sldMasterMk cId="1228707848" sldId="2147483648"/>
              <pc:sldLayoutMk cId="1939891084" sldId="2147483650"/>
              <ac:cxnSpMk id="8" creationId="{CE0C2D60-2CD1-4240-8E7F-F75463F4F32B}"/>
            </ac:cxnSpMkLst>
          </pc:cxn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340C79-6024-488C-9CA8-40AA9816B2BD}" type="datetimeFigureOut">
              <a:rPr lang="en-GB" smtClean="0"/>
              <a:t>22/07/2021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46583A-1A9C-4223-8F77-670D785F3459}" type="slidenum">
              <a:rPr lang="en-GB" smtClean="0"/>
              <a:t>‹#›</a:t>
            </a:fld>
            <a:endParaRPr lang="en-GB"/>
          </a:p>
        </p:txBody>
      </p:sp>
    </p:spTree>
    <p:extLst>
      <p:ext uri="{BB962C8B-B14F-4D97-AF65-F5344CB8AC3E}">
        <p14:creationId xmlns:p14="http://schemas.microsoft.com/office/powerpoint/2010/main" val="2463022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Times New Roman" panose="02020603050405020304" pitchFamily="18" charset="0"/>
                <a:ea typeface="Calibri" panose="020F0502020204030204" pitchFamily="34" charset="0"/>
              </a:rPr>
              <a:t>Corotation is a simple-yet-effective method of forecasting solar wind speed near the ecliptic plane. By assuming a steady-state solar wind in the reference frame rotating with the Sun, observations from spacecraft can be used as a forecast for further on in the Sun’s rotation. For example, an observation from STEREO-A in this animation could be time-lagged and used at Earth as a forecast. This time-lag, called ‘corotation time’, is determined by the longitudinal and radial separation of the two points. Consequently, the corotation time is also the forecast lead-time.</a:t>
            </a:r>
          </a:p>
          <a:p>
            <a:endParaRPr lang="en-GB" dirty="0"/>
          </a:p>
        </p:txBody>
      </p:sp>
      <p:sp>
        <p:nvSpPr>
          <p:cNvPr id="4" name="Slide Number Placeholder 3"/>
          <p:cNvSpPr>
            <a:spLocks noGrp="1"/>
          </p:cNvSpPr>
          <p:nvPr>
            <p:ph type="sldNum" sz="quarter" idx="5"/>
          </p:nvPr>
        </p:nvSpPr>
        <p:spPr/>
        <p:txBody>
          <a:bodyPr/>
          <a:lstStyle/>
          <a:p>
            <a:fld id="{4346583A-1A9C-4223-8F77-670D785F3459}" type="slidenum">
              <a:rPr lang="en-GB" smtClean="0"/>
              <a:t>2</a:t>
            </a:fld>
            <a:endParaRPr lang="en-GB"/>
          </a:p>
        </p:txBody>
      </p:sp>
    </p:spTree>
    <p:extLst>
      <p:ext uri="{BB962C8B-B14F-4D97-AF65-F5344CB8AC3E}">
        <p14:creationId xmlns:p14="http://schemas.microsoft.com/office/powerpoint/2010/main" val="2519777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Times New Roman" panose="02020603050405020304" pitchFamily="18" charset="0"/>
                <a:ea typeface="Calibri" panose="020F0502020204030204" pitchFamily="34" charset="0"/>
              </a:rPr>
              <a:t>To reduce the effect from variable aliasing, a period of approximately constant sunspot number with even sampling of latitudinal separation and corotation time was required. We use the period from August 2009 to February 2011, which is the time preceding the transition from solar minimum to maximum. This was a time with an approximately constant sunspot number, but latitudinal offset gets to a large enough maximum value. </a:t>
            </a:r>
          </a:p>
          <a:p>
            <a:endParaRPr lang="en-GB" dirty="0"/>
          </a:p>
        </p:txBody>
      </p:sp>
      <p:sp>
        <p:nvSpPr>
          <p:cNvPr id="4" name="Slide Number Placeholder 3"/>
          <p:cNvSpPr>
            <a:spLocks noGrp="1"/>
          </p:cNvSpPr>
          <p:nvPr>
            <p:ph type="sldNum" sz="quarter" idx="5"/>
          </p:nvPr>
        </p:nvSpPr>
        <p:spPr/>
        <p:txBody>
          <a:bodyPr/>
          <a:lstStyle/>
          <a:p>
            <a:fld id="{4346583A-1A9C-4223-8F77-670D785F3459}" type="slidenum">
              <a:rPr lang="en-GB" smtClean="0"/>
              <a:t>11</a:t>
            </a:fld>
            <a:endParaRPr lang="en-GB"/>
          </a:p>
        </p:txBody>
      </p:sp>
    </p:spTree>
    <p:extLst>
      <p:ext uri="{BB962C8B-B14F-4D97-AF65-F5344CB8AC3E}">
        <p14:creationId xmlns:p14="http://schemas.microsoft.com/office/powerpoint/2010/main" val="3575671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Times New Roman" panose="02020603050405020304" pitchFamily="18" charset="0"/>
                <a:ea typeface="Calibri" panose="020F0502020204030204" pitchFamily="34" charset="0"/>
              </a:rPr>
              <a:t>Here we can see that there is an approximately even sampling of sunspot number and corotation time between high and low latitudinal offset. There is, however, a difference between the two distributions of MAE, with high latitudinal offset tending towards higher values of MAE. This can be further seen in the mean values for both corotations combined. The sunspot number and corotation time are very similar between high and low latitudinal offset, however there is a distinct difference in the MAE. This shows that high latitudinal offset does have a significant impact on forecast accuracy.</a:t>
            </a:r>
          </a:p>
          <a:p>
            <a:endParaRPr lang="en-GB" dirty="0"/>
          </a:p>
        </p:txBody>
      </p:sp>
      <p:sp>
        <p:nvSpPr>
          <p:cNvPr id="4" name="Slide Number Placeholder 3"/>
          <p:cNvSpPr>
            <a:spLocks noGrp="1"/>
          </p:cNvSpPr>
          <p:nvPr>
            <p:ph type="sldNum" sz="quarter" idx="5"/>
          </p:nvPr>
        </p:nvSpPr>
        <p:spPr/>
        <p:txBody>
          <a:bodyPr/>
          <a:lstStyle/>
          <a:p>
            <a:fld id="{4346583A-1A9C-4223-8F77-670D785F3459}" type="slidenum">
              <a:rPr lang="en-GB" smtClean="0"/>
              <a:t>12</a:t>
            </a:fld>
            <a:endParaRPr lang="en-GB"/>
          </a:p>
        </p:txBody>
      </p:sp>
    </p:spTree>
    <p:extLst>
      <p:ext uri="{BB962C8B-B14F-4D97-AF65-F5344CB8AC3E}">
        <p14:creationId xmlns:p14="http://schemas.microsoft.com/office/powerpoint/2010/main" val="3939976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Times New Roman" panose="02020603050405020304" pitchFamily="18" charset="0"/>
                <a:ea typeface="Calibri" panose="020F0502020204030204" pitchFamily="34" charset="0"/>
              </a:rPr>
              <a:t>Looking at the MAE versus latitudinal offset graph, we can see that there are two regions. The MAE contribution up to 6 degrees is approximately constant, whereas above this, there is an increasing dependency. This can be seen when using all 6 corotations in black and for the STEREO-A to B and B to A corotations in magenta.</a:t>
            </a:r>
          </a:p>
          <a:p>
            <a:endParaRPr lang="en-GB" dirty="0"/>
          </a:p>
        </p:txBody>
      </p:sp>
      <p:sp>
        <p:nvSpPr>
          <p:cNvPr id="4" name="Slide Number Placeholder 3"/>
          <p:cNvSpPr>
            <a:spLocks noGrp="1"/>
          </p:cNvSpPr>
          <p:nvPr>
            <p:ph type="sldNum" sz="quarter" idx="5"/>
          </p:nvPr>
        </p:nvSpPr>
        <p:spPr/>
        <p:txBody>
          <a:bodyPr/>
          <a:lstStyle/>
          <a:p>
            <a:fld id="{4346583A-1A9C-4223-8F77-670D785F3459}" type="slidenum">
              <a:rPr lang="en-GB" smtClean="0"/>
              <a:t>13</a:t>
            </a:fld>
            <a:endParaRPr lang="en-GB"/>
          </a:p>
        </p:txBody>
      </p:sp>
    </p:spTree>
    <p:extLst>
      <p:ext uri="{BB962C8B-B14F-4D97-AF65-F5344CB8AC3E}">
        <p14:creationId xmlns:p14="http://schemas.microsoft.com/office/powerpoint/2010/main" val="386615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Times New Roman" panose="02020603050405020304" pitchFamily="18" charset="0"/>
                <a:ea typeface="Calibri" panose="020F0502020204030204" pitchFamily="34" charset="0"/>
              </a:rPr>
              <a:t>As we saw in the previous figure, there was an approximately constant contribution up to an offset of 6 degrees, and then an increasing dependency after that. The correlation coefficients and corresponding p-values show that there is a strong and significant relationship between MAE and latitudinal offset above 6 degrees, but below it is insignificant. </a:t>
            </a:r>
          </a:p>
          <a:p>
            <a:endParaRPr lang="en-GB" dirty="0"/>
          </a:p>
        </p:txBody>
      </p:sp>
      <p:sp>
        <p:nvSpPr>
          <p:cNvPr id="4" name="Slide Number Placeholder 3"/>
          <p:cNvSpPr>
            <a:spLocks noGrp="1"/>
          </p:cNvSpPr>
          <p:nvPr>
            <p:ph type="sldNum" sz="quarter" idx="5"/>
          </p:nvPr>
        </p:nvSpPr>
        <p:spPr/>
        <p:txBody>
          <a:bodyPr/>
          <a:lstStyle/>
          <a:p>
            <a:fld id="{4346583A-1A9C-4223-8F77-670D785F3459}" type="slidenum">
              <a:rPr lang="en-GB" smtClean="0"/>
              <a:t>14</a:t>
            </a:fld>
            <a:endParaRPr lang="en-GB"/>
          </a:p>
        </p:txBody>
      </p:sp>
    </p:spTree>
    <p:extLst>
      <p:ext uri="{BB962C8B-B14F-4D97-AF65-F5344CB8AC3E}">
        <p14:creationId xmlns:p14="http://schemas.microsoft.com/office/powerpoint/2010/main" val="4127064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Times New Roman" panose="02020603050405020304" pitchFamily="18" charset="0"/>
                <a:ea typeface="Calibri" panose="020F0502020204030204" pitchFamily="34" charset="0"/>
              </a:rPr>
              <a:t>In the future, it is hoped that this work can be implemented into the DA to improve its representation of the solar wind. It would involve updating the observation error covariances, whereby observations with a latitudinal offset of less than six degrees would have a constant error contribution, but above this there would be some dependency on latitudinal offset. This can then be validated against observations and, eventually, we will be able to look at how CMEs propagate through the improved solar wind and how their arrival time is affected.</a:t>
            </a:r>
            <a:endParaRPr lang="en-GB" dirty="0"/>
          </a:p>
          <a:p>
            <a:endParaRPr lang="en-GB" dirty="0"/>
          </a:p>
        </p:txBody>
      </p:sp>
      <p:sp>
        <p:nvSpPr>
          <p:cNvPr id="4" name="Slide Number Placeholder 3"/>
          <p:cNvSpPr>
            <a:spLocks noGrp="1"/>
          </p:cNvSpPr>
          <p:nvPr>
            <p:ph type="sldNum" sz="quarter" idx="5"/>
          </p:nvPr>
        </p:nvSpPr>
        <p:spPr/>
        <p:txBody>
          <a:bodyPr/>
          <a:lstStyle/>
          <a:p>
            <a:fld id="{4346583A-1A9C-4223-8F77-670D785F3459}" type="slidenum">
              <a:rPr lang="en-GB" smtClean="0"/>
              <a:t>15</a:t>
            </a:fld>
            <a:endParaRPr lang="en-GB"/>
          </a:p>
        </p:txBody>
      </p:sp>
    </p:spTree>
    <p:extLst>
      <p:ext uri="{BB962C8B-B14F-4D97-AF65-F5344CB8AC3E}">
        <p14:creationId xmlns:p14="http://schemas.microsoft.com/office/powerpoint/2010/main" val="1235551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Times New Roman" panose="02020603050405020304" pitchFamily="18" charset="0"/>
                <a:ea typeface="Calibri" panose="020F0502020204030204" pitchFamily="34" charset="0"/>
              </a:rPr>
              <a:t>Here we used STEREO and OMNI data to compute solar wind speed corotation forecasts. It was found that there was an approximately constant error contribution from latitudinal offset up to 6 degrees, but an increasing dependency above this. As the maximum latitudinal separation between L5 and Earth is 5 degrees, it is expected that the error introduced from latitudinal offset should not have a significant impact. This error information will be used to improve solar wind data assimilation as the observations will be better handled.</a:t>
            </a:r>
          </a:p>
          <a:p>
            <a:r>
              <a:rPr lang="en-GB" dirty="0"/>
              <a:t>You can find the work pre-print at this link, I have had an email in the past couple of hours to say the paper has been accepted for publication in Space Weather.</a:t>
            </a:r>
          </a:p>
        </p:txBody>
      </p:sp>
      <p:sp>
        <p:nvSpPr>
          <p:cNvPr id="4" name="Slide Number Placeholder 3"/>
          <p:cNvSpPr>
            <a:spLocks noGrp="1"/>
          </p:cNvSpPr>
          <p:nvPr>
            <p:ph type="sldNum" sz="quarter" idx="5"/>
          </p:nvPr>
        </p:nvSpPr>
        <p:spPr/>
        <p:txBody>
          <a:bodyPr/>
          <a:lstStyle/>
          <a:p>
            <a:fld id="{4346583A-1A9C-4223-8F77-670D785F3459}" type="slidenum">
              <a:rPr lang="en-GB" smtClean="0"/>
              <a:t>16</a:t>
            </a:fld>
            <a:endParaRPr lang="en-GB"/>
          </a:p>
        </p:txBody>
      </p:sp>
    </p:spTree>
    <p:extLst>
      <p:ext uri="{BB962C8B-B14F-4D97-AF65-F5344CB8AC3E}">
        <p14:creationId xmlns:p14="http://schemas.microsoft.com/office/powerpoint/2010/main" val="590602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Times New Roman" panose="02020603050405020304" pitchFamily="18" charset="0"/>
                <a:ea typeface="Calibri" panose="020F0502020204030204" pitchFamily="34" charset="0"/>
              </a:rPr>
              <a:t>A number of variables affect the accuracy of corotation forecasts. The longer the corotation time, the less valid the steady-state assumption is. This is linked to the level of solar activity, as this affects the time evolution of the solar wind. The steady-state assumption is less valid during solar maximum due to the dynamic nature of the solar wind. This is further linked to the latitudinal separation between the two spacecraft, here called latitudinal offset. At solar minimum, there is a strong latitudinal ordering of the solar wind, with a band of slow solar wind located near the Sun’s equator. Therefore, it is expected that latitudinal offset would be more important at solar minimum as the two spacecraft could be in two different solar wind regimes. These variables are all connected and difficult to disentangle.</a:t>
            </a:r>
            <a:endParaRPr lang="en-GB" dirty="0"/>
          </a:p>
          <a:p>
            <a:endParaRPr lang="en-GB" dirty="0"/>
          </a:p>
        </p:txBody>
      </p:sp>
      <p:sp>
        <p:nvSpPr>
          <p:cNvPr id="4" name="Slide Number Placeholder 3"/>
          <p:cNvSpPr>
            <a:spLocks noGrp="1"/>
          </p:cNvSpPr>
          <p:nvPr>
            <p:ph type="sldNum" sz="quarter" idx="5"/>
          </p:nvPr>
        </p:nvSpPr>
        <p:spPr/>
        <p:txBody>
          <a:bodyPr/>
          <a:lstStyle/>
          <a:p>
            <a:fld id="{4346583A-1A9C-4223-8F77-670D785F3459}" type="slidenum">
              <a:rPr lang="en-GB" smtClean="0"/>
              <a:t>3</a:t>
            </a:fld>
            <a:endParaRPr lang="en-GB"/>
          </a:p>
        </p:txBody>
      </p:sp>
    </p:spTree>
    <p:extLst>
      <p:ext uri="{BB962C8B-B14F-4D97-AF65-F5344CB8AC3E}">
        <p14:creationId xmlns:p14="http://schemas.microsoft.com/office/powerpoint/2010/main" val="3378433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Times New Roman" panose="02020603050405020304" pitchFamily="18" charset="0"/>
                <a:ea typeface="Calibri" panose="020F0502020204030204" pitchFamily="34" charset="0"/>
              </a:rPr>
              <a:t>This work was motivated by its use in improving solar wind data assimilation. DA combines observations and model output to find an optimum estimation of reality and has led to large improvements in terrestrial weather forecasting. It is starting to be used in solar wind forecasting, and through investigation of the errors in corotation forecasts, it is hoped that this can lead to improvements in the data assimilation. Here, we are investigating the error introduced from latitudinal offset. This is a representivity error, where the error arises from poor representation of the observations in the model.</a:t>
            </a:r>
            <a:endParaRPr lang="en-GB" dirty="0"/>
          </a:p>
          <a:p>
            <a:endParaRPr lang="en-GB" dirty="0"/>
          </a:p>
        </p:txBody>
      </p:sp>
      <p:sp>
        <p:nvSpPr>
          <p:cNvPr id="4" name="Slide Number Placeholder 3"/>
          <p:cNvSpPr>
            <a:spLocks noGrp="1"/>
          </p:cNvSpPr>
          <p:nvPr>
            <p:ph type="sldNum" sz="quarter" idx="5"/>
          </p:nvPr>
        </p:nvSpPr>
        <p:spPr/>
        <p:txBody>
          <a:bodyPr/>
          <a:lstStyle/>
          <a:p>
            <a:fld id="{4346583A-1A9C-4223-8F77-670D785F3459}" type="slidenum">
              <a:rPr lang="en-GB" smtClean="0"/>
              <a:t>4</a:t>
            </a:fld>
            <a:endParaRPr lang="en-GB"/>
          </a:p>
        </p:txBody>
      </p:sp>
    </p:spTree>
    <p:extLst>
      <p:ext uri="{BB962C8B-B14F-4D97-AF65-F5344CB8AC3E}">
        <p14:creationId xmlns:p14="http://schemas.microsoft.com/office/powerpoint/2010/main" val="3023551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Times New Roman" panose="02020603050405020304" pitchFamily="18" charset="0"/>
                <a:ea typeface="Calibri" panose="020F0502020204030204" pitchFamily="34" charset="0"/>
              </a:rPr>
              <a:t>This work also has implications for the future L5 space weather monitoring mission due for launch in 2027. Not only can this mission provide a side-on view of Earth-directed CMEs, but it also provides an opportunity for corotation forecasts. The L5 position is 60 degrees behind Earth, which corresponds to a corotation time of around 4.5 days. L5 and Earth reach a maximum of approximately 5 degrees in latitudinal separation. Therefore, investigating the influence of latitudinal offset can allow us to know how accurate a </a:t>
            </a:r>
            <a:r>
              <a:rPr lang="en-GB" sz="1200">
                <a:effectLst/>
                <a:latin typeface="Times New Roman" panose="02020603050405020304" pitchFamily="18" charset="0"/>
                <a:ea typeface="Calibri" panose="020F0502020204030204" pitchFamily="34" charset="0"/>
              </a:rPr>
              <a:t>forecast from L5 may be.</a:t>
            </a:r>
            <a:endParaRPr lang="en-GB" dirty="0"/>
          </a:p>
          <a:p>
            <a:endParaRPr lang="en-GB" dirty="0"/>
          </a:p>
        </p:txBody>
      </p:sp>
      <p:sp>
        <p:nvSpPr>
          <p:cNvPr id="4" name="Slide Number Placeholder 3"/>
          <p:cNvSpPr>
            <a:spLocks noGrp="1"/>
          </p:cNvSpPr>
          <p:nvPr>
            <p:ph type="sldNum" sz="quarter" idx="5"/>
          </p:nvPr>
        </p:nvSpPr>
        <p:spPr/>
        <p:txBody>
          <a:bodyPr/>
          <a:lstStyle/>
          <a:p>
            <a:fld id="{4346583A-1A9C-4223-8F77-670D785F3459}" type="slidenum">
              <a:rPr lang="en-GB" smtClean="0"/>
              <a:t>5</a:t>
            </a:fld>
            <a:endParaRPr lang="en-GB"/>
          </a:p>
        </p:txBody>
      </p:sp>
    </p:spTree>
    <p:extLst>
      <p:ext uri="{BB962C8B-B14F-4D97-AF65-F5344CB8AC3E}">
        <p14:creationId xmlns:p14="http://schemas.microsoft.com/office/powerpoint/2010/main" val="85830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Times New Roman" panose="02020603050405020304" pitchFamily="18" charset="0"/>
                <a:ea typeface="Calibri" panose="020F0502020204030204" pitchFamily="34" charset="0"/>
              </a:rPr>
              <a:t>This study uses the twin STEREO mission and the OMNI data set. This provides 6 possible corotation combinations between the spacecraft with the majority of analysis covering the period from 2007 to 2014. This was the lifetime of STEREO-B, and up to the large data gap in the STEREO-A data. There is some analysis covering the period from 2015 to 2019, but this is restricted to the OMNI to STEREO-A and STEREO-A to OMNI corotations.</a:t>
            </a:r>
            <a:endParaRPr lang="en-GB" dirty="0"/>
          </a:p>
          <a:p>
            <a:endParaRPr lang="en-GB" dirty="0"/>
          </a:p>
        </p:txBody>
      </p:sp>
      <p:sp>
        <p:nvSpPr>
          <p:cNvPr id="4" name="Slide Number Placeholder 3"/>
          <p:cNvSpPr>
            <a:spLocks noGrp="1"/>
          </p:cNvSpPr>
          <p:nvPr>
            <p:ph type="sldNum" sz="quarter" idx="5"/>
          </p:nvPr>
        </p:nvSpPr>
        <p:spPr/>
        <p:txBody>
          <a:bodyPr/>
          <a:lstStyle/>
          <a:p>
            <a:fld id="{4346583A-1A9C-4223-8F77-670D785F3459}" type="slidenum">
              <a:rPr lang="en-GB" smtClean="0"/>
              <a:t>6</a:t>
            </a:fld>
            <a:endParaRPr lang="en-GB"/>
          </a:p>
        </p:txBody>
      </p:sp>
    </p:spTree>
    <p:extLst>
      <p:ext uri="{BB962C8B-B14F-4D97-AF65-F5344CB8AC3E}">
        <p14:creationId xmlns:p14="http://schemas.microsoft.com/office/powerpoint/2010/main" val="3983831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Times New Roman" panose="02020603050405020304" pitchFamily="18" charset="0"/>
                <a:ea typeface="Calibri" panose="020F0502020204030204" pitchFamily="34" charset="0"/>
              </a:rPr>
              <a:t>Previous investigations into corotation forecasts have used only longitudinal and radial separation to calculate the corotation time. Here, we include the variation in spacecraft orbital angular speed in the inertial reference frame, which varies for each spacecraft, as shown in this figure. Corotation time involves two elements, the time it takes for the solar wind to propagate the difference in radial distance and the time to corotate with the Sun from the source spacecraft to the target spacecraft. </a:t>
            </a:r>
            <a:endParaRPr lang="en-GB" dirty="0"/>
          </a:p>
          <a:p>
            <a:endParaRPr lang="en-GB" dirty="0"/>
          </a:p>
        </p:txBody>
      </p:sp>
      <p:sp>
        <p:nvSpPr>
          <p:cNvPr id="4" name="Slide Number Placeholder 3"/>
          <p:cNvSpPr>
            <a:spLocks noGrp="1"/>
          </p:cNvSpPr>
          <p:nvPr>
            <p:ph type="sldNum" sz="quarter" idx="5"/>
          </p:nvPr>
        </p:nvSpPr>
        <p:spPr/>
        <p:txBody>
          <a:bodyPr/>
          <a:lstStyle/>
          <a:p>
            <a:fld id="{4346583A-1A9C-4223-8F77-670D785F3459}" type="slidenum">
              <a:rPr lang="en-GB" smtClean="0"/>
              <a:t>7</a:t>
            </a:fld>
            <a:endParaRPr lang="en-GB"/>
          </a:p>
        </p:txBody>
      </p:sp>
    </p:spTree>
    <p:extLst>
      <p:ext uri="{BB962C8B-B14F-4D97-AF65-F5344CB8AC3E}">
        <p14:creationId xmlns:p14="http://schemas.microsoft.com/office/powerpoint/2010/main" val="1470152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Times New Roman" panose="02020603050405020304" pitchFamily="18" charset="0"/>
                <a:ea typeface="Calibri" panose="020F0502020204030204" pitchFamily="34" charset="0"/>
              </a:rPr>
              <a:t>As mentioned earlier, the interconnected nature of the affected variables has made analysis challenging. There is a lot of aliasing among variables, with a lot of the low latitudinal offset occurring at times with low corotation time and sunspot number. As the maximum latitudinal offset increases, this is the time when both sunspot number and, for this corotation configuration, corotation time increases. Therefore, it is difficult to ascribe changes in mean absolute error to any one variable. Here, this grey shaded region is used for further analysis, which will be discussed later.</a:t>
            </a:r>
            <a:endParaRPr lang="en-GB" dirty="0"/>
          </a:p>
          <a:p>
            <a:endParaRPr lang="en-GB" dirty="0"/>
          </a:p>
        </p:txBody>
      </p:sp>
      <p:sp>
        <p:nvSpPr>
          <p:cNvPr id="4" name="Slide Number Placeholder 3"/>
          <p:cNvSpPr>
            <a:spLocks noGrp="1"/>
          </p:cNvSpPr>
          <p:nvPr>
            <p:ph type="sldNum" sz="quarter" idx="5"/>
          </p:nvPr>
        </p:nvSpPr>
        <p:spPr/>
        <p:txBody>
          <a:bodyPr/>
          <a:lstStyle/>
          <a:p>
            <a:fld id="{4346583A-1A9C-4223-8F77-670D785F3459}" type="slidenum">
              <a:rPr lang="en-GB" smtClean="0"/>
              <a:t>8</a:t>
            </a:fld>
            <a:endParaRPr lang="en-GB"/>
          </a:p>
        </p:txBody>
      </p:sp>
    </p:spTree>
    <p:extLst>
      <p:ext uri="{BB962C8B-B14F-4D97-AF65-F5344CB8AC3E}">
        <p14:creationId xmlns:p14="http://schemas.microsoft.com/office/powerpoint/2010/main" val="3661163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Times New Roman" panose="02020603050405020304" pitchFamily="18" charset="0"/>
                <a:ea typeface="Calibri" panose="020F0502020204030204" pitchFamily="34" charset="0"/>
              </a:rPr>
              <a:t>Looking at the distribution of the variables, we can see the aliasing. Here, the data has been divided into high and low latitudinal offset. High latitudinal offset is 7 degrees and above, and low is below 7 degrees. A lot of the low latitudinal separation is concentrated at either low or high corotation time, which is around the beginning of the mission. Therefore, when assessing the relationship between mean absolute error and latitudinal offset, the results are not as they seem. </a:t>
            </a:r>
          </a:p>
          <a:p>
            <a:endParaRPr lang="en-GB" dirty="0"/>
          </a:p>
        </p:txBody>
      </p:sp>
      <p:sp>
        <p:nvSpPr>
          <p:cNvPr id="4" name="Slide Number Placeholder 3"/>
          <p:cNvSpPr>
            <a:spLocks noGrp="1"/>
          </p:cNvSpPr>
          <p:nvPr>
            <p:ph type="sldNum" sz="quarter" idx="5"/>
          </p:nvPr>
        </p:nvSpPr>
        <p:spPr/>
        <p:txBody>
          <a:bodyPr/>
          <a:lstStyle/>
          <a:p>
            <a:fld id="{4346583A-1A9C-4223-8F77-670D785F3459}" type="slidenum">
              <a:rPr lang="en-GB" smtClean="0"/>
              <a:t>9</a:t>
            </a:fld>
            <a:endParaRPr lang="en-GB"/>
          </a:p>
        </p:txBody>
      </p:sp>
    </p:spTree>
    <p:extLst>
      <p:ext uri="{BB962C8B-B14F-4D97-AF65-F5344CB8AC3E}">
        <p14:creationId xmlns:p14="http://schemas.microsoft.com/office/powerpoint/2010/main" val="3778734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Times New Roman" panose="02020603050405020304" pitchFamily="18" charset="0"/>
                <a:ea typeface="Calibri" panose="020F0502020204030204" pitchFamily="34" charset="0"/>
              </a:rPr>
              <a:t>The results are as expected, showing an approximately constant error with latitudinal offset for solar maximum and an increasing dependency with latitudinal offset for solar minimum. However, as the histogram showed, a lot of the low latitudinal offset data was at short corotation times and so this reduction in MAE is likely an effect of this. </a:t>
            </a:r>
            <a:endParaRPr lang="en-GB" dirty="0"/>
          </a:p>
          <a:p>
            <a:endParaRPr lang="en-GB" dirty="0"/>
          </a:p>
        </p:txBody>
      </p:sp>
      <p:sp>
        <p:nvSpPr>
          <p:cNvPr id="4" name="Slide Number Placeholder 3"/>
          <p:cNvSpPr>
            <a:spLocks noGrp="1"/>
          </p:cNvSpPr>
          <p:nvPr>
            <p:ph type="sldNum" sz="quarter" idx="5"/>
          </p:nvPr>
        </p:nvSpPr>
        <p:spPr/>
        <p:txBody>
          <a:bodyPr/>
          <a:lstStyle/>
          <a:p>
            <a:fld id="{4346583A-1A9C-4223-8F77-670D785F3459}" type="slidenum">
              <a:rPr lang="en-GB" smtClean="0"/>
              <a:t>10</a:t>
            </a:fld>
            <a:endParaRPr lang="en-GB"/>
          </a:p>
        </p:txBody>
      </p:sp>
    </p:spTree>
    <p:extLst>
      <p:ext uri="{BB962C8B-B14F-4D97-AF65-F5344CB8AC3E}">
        <p14:creationId xmlns:p14="http://schemas.microsoft.com/office/powerpoint/2010/main" val="35725791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B392D-E909-4669-B4B5-54755329EA32}"/>
              </a:ext>
            </a:extLst>
          </p:cNvPr>
          <p:cNvSpPr>
            <a:spLocks noGrp="1"/>
          </p:cNvSpPr>
          <p:nvPr>
            <p:ph type="ctrTitle"/>
          </p:nvPr>
        </p:nvSpPr>
        <p:spPr>
          <a:xfrm>
            <a:off x="1524000" y="1362062"/>
            <a:ext cx="9144000" cy="2387600"/>
          </a:xfrm>
        </p:spPr>
        <p:txBody>
          <a:bodyPr anchor="b">
            <a:normAutofit/>
          </a:bodyPr>
          <a:lstStyle>
            <a:lvl1pPr algn="ctr">
              <a:defRPr sz="5400">
                <a:latin typeface="Calisto MT" panose="02040603050505030304" pitchFamily="18"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21196954-270D-430B-B2DD-765585C4B296}"/>
              </a:ext>
            </a:extLst>
          </p:cNvPr>
          <p:cNvSpPr>
            <a:spLocks noGrp="1"/>
          </p:cNvSpPr>
          <p:nvPr>
            <p:ph type="subTitle" idx="1"/>
          </p:nvPr>
        </p:nvSpPr>
        <p:spPr>
          <a:xfrm>
            <a:off x="1524000" y="3841737"/>
            <a:ext cx="9144000" cy="1655762"/>
          </a:xfrm>
        </p:spPr>
        <p:txBody>
          <a:bodyPr/>
          <a:lstStyle>
            <a:lvl1pPr marL="0" indent="0" algn="ctr">
              <a:buNone/>
              <a:defRPr sz="2400">
                <a:latin typeface="Calisto MT" panose="02040603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111D2CD7-71B2-49C6-AF3C-4F4C6E6DBA50}"/>
              </a:ext>
            </a:extLst>
          </p:cNvPr>
          <p:cNvSpPr>
            <a:spLocks noGrp="1"/>
          </p:cNvSpPr>
          <p:nvPr>
            <p:ph type="dt" sz="half" idx="10"/>
          </p:nvPr>
        </p:nvSpPr>
        <p:spPr/>
        <p:txBody>
          <a:bodyPr/>
          <a:lstStyle/>
          <a:p>
            <a:fld id="{8BDF7856-815D-4B15-9A6B-9D5C05CF3BEC}" type="datetimeFigureOut">
              <a:rPr lang="en-GB" smtClean="0"/>
              <a:t>22/07/2021</a:t>
            </a:fld>
            <a:endParaRPr lang="en-GB"/>
          </a:p>
        </p:txBody>
      </p:sp>
      <p:sp>
        <p:nvSpPr>
          <p:cNvPr id="5" name="Footer Placeholder 4">
            <a:extLst>
              <a:ext uri="{FF2B5EF4-FFF2-40B4-BE49-F238E27FC236}">
                <a16:creationId xmlns:a16="http://schemas.microsoft.com/office/drawing/2014/main" id="{BA50C0C1-CD8C-4372-A940-7BAE73754C0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BAAAB83-33DB-4FF8-9324-55F1915F3EC8}"/>
              </a:ext>
            </a:extLst>
          </p:cNvPr>
          <p:cNvSpPr>
            <a:spLocks noGrp="1"/>
          </p:cNvSpPr>
          <p:nvPr>
            <p:ph type="sldNum" sz="quarter" idx="12"/>
          </p:nvPr>
        </p:nvSpPr>
        <p:spPr/>
        <p:txBody>
          <a:bodyPr/>
          <a:lstStyle/>
          <a:p>
            <a:fld id="{1795CA3A-04AE-4F91-A6EB-07004FEAB674}" type="slidenum">
              <a:rPr lang="en-GB" smtClean="0"/>
              <a:t>‹#›</a:t>
            </a:fld>
            <a:endParaRPr lang="en-GB"/>
          </a:p>
        </p:txBody>
      </p:sp>
      <p:cxnSp>
        <p:nvCxnSpPr>
          <p:cNvPr id="7" name="Straight Connector 6">
            <a:extLst>
              <a:ext uri="{FF2B5EF4-FFF2-40B4-BE49-F238E27FC236}">
                <a16:creationId xmlns:a16="http://schemas.microsoft.com/office/drawing/2014/main" id="{8A357BFB-F67A-4831-B515-40C128B2D8FE}"/>
              </a:ext>
            </a:extLst>
          </p:cNvPr>
          <p:cNvCxnSpPr>
            <a:cxnSpLocks/>
          </p:cNvCxnSpPr>
          <p:nvPr userDrawn="1"/>
        </p:nvCxnSpPr>
        <p:spPr>
          <a:xfrm>
            <a:off x="971550" y="3791755"/>
            <a:ext cx="1024890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7" descr="Text&#10;&#10;Description automatically generated">
            <a:extLst>
              <a:ext uri="{FF2B5EF4-FFF2-40B4-BE49-F238E27FC236}">
                <a16:creationId xmlns:a16="http://schemas.microsoft.com/office/drawing/2014/main" id="{5EC085D3-2AD9-4459-A3A4-8C54E79BBA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60563" y="907172"/>
            <a:ext cx="2470874" cy="809817"/>
          </a:xfrm>
          <a:prstGeom prst="rect">
            <a:avLst/>
          </a:prstGeom>
        </p:spPr>
      </p:pic>
    </p:spTree>
    <p:extLst>
      <p:ext uri="{BB962C8B-B14F-4D97-AF65-F5344CB8AC3E}">
        <p14:creationId xmlns:p14="http://schemas.microsoft.com/office/powerpoint/2010/main" val="2434796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5472F-F87C-4ABC-8518-032EDE820B2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7027128-86C3-4EBD-AA8B-6623E478AC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20EB916-73E9-49B3-90AB-FA4041B7342A}"/>
              </a:ext>
            </a:extLst>
          </p:cNvPr>
          <p:cNvSpPr>
            <a:spLocks noGrp="1"/>
          </p:cNvSpPr>
          <p:nvPr>
            <p:ph type="dt" sz="half" idx="10"/>
          </p:nvPr>
        </p:nvSpPr>
        <p:spPr/>
        <p:txBody>
          <a:bodyPr/>
          <a:lstStyle/>
          <a:p>
            <a:fld id="{8BDF7856-815D-4B15-9A6B-9D5C05CF3BEC}" type="datetimeFigureOut">
              <a:rPr lang="en-GB" smtClean="0"/>
              <a:t>22/07/2021</a:t>
            </a:fld>
            <a:endParaRPr lang="en-GB"/>
          </a:p>
        </p:txBody>
      </p:sp>
      <p:sp>
        <p:nvSpPr>
          <p:cNvPr id="5" name="Footer Placeholder 4">
            <a:extLst>
              <a:ext uri="{FF2B5EF4-FFF2-40B4-BE49-F238E27FC236}">
                <a16:creationId xmlns:a16="http://schemas.microsoft.com/office/drawing/2014/main" id="{E191A80D-4035-4097-BD70-F337E850A8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8A444ED-C645-4C3A-9FBC-E81E1CEB94D7}"/>
              </a:ext>
            </a:extLst>
          </p:cNvPr>
          <p:cNvSpPr>
            <a:spLocks noGrp="1"/>
          </p:cNvSpPr>
          <p:nvPr>
            <p:ph type="sldNum" sz="quarter" idx="12"/>
          </p:nvPr>
        </p:nvSpPr>
        <p:spPr/>
        <p:txBody>
          <a:bodyPr/>
          <a:lstStyle/>
          <a:p>
            <a:fld id="{1795CA3A-04AE-4F91-A6EB-07004FEAB674}" type="slidenum">
              <a:rPr lang="en-GB" smtClean="0"/>
              <a:t>‹#›</a:t>
            </a:fld>
            <a:endParaRPr lang="en-GB"/>
          </a:p>
        </p:txBody>
      </p:sp>
    </p:spTree>
    <p:extLst>
      <p:ext uri="{BB962C8B-B14F-4D97-AF65-F5344CB8AC3E}">
        <p14:creationId xmlns:p14="http://schemas.microsoft.com/office/powerpoint/2010/main" val="1754417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DA982-420B-4EFA-9659-83A15C489A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3A7E32A-6731-4861-8AFD-61ED962DE0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E5CE5CD-7D4F-4188-9F93-B076EEBE7477}"/>
              </a:ext>
            </a:extLst>
          </p:cNvPr>
          <p:cNvSpPr>
            <a:spLocks noGrp="1"/>
          </p:cNvSpPr>
          <p:nvPr>
            <p:ph type="dt" sz="half" idx="10"/>
          </p:nvPr>
        </p:nvSpPr>
        <p:spPr/>
        <p:txBody>
          <a:bodyPr/>
          <a:lstStyle/>
          <a:p>
            <a:fld id="{8BDF7856-815D-4B15-9A6B-9D5C05CF3BEC}" type="datetimeFigureOut">
              <a:rPr lang="en-GB" smtClean="0"/>
              <a:t>22/07/2021</a:t>
            </a:fld>
            <a:endParaRPr lang="en-GB"/>
          </a:p>
        </p:txBody>
      </p:sp>
      <p:sp>
        <p:nvSpPr>
          <p:cNvPr id="5" name="Footer Placeholder 4">
            <a:extLst>
              <a:ext uri="{FF2B5EF4-FFF2-40B4-BE49-F238E27FC236}">
                <a16:creationId xmlns:a16="http://schemas.microsoft.com/office/drawing/2014/main" id="{8DD5B2C7-F91B-45EF-95E8-CB4E45B1EE5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750294B-6CD1-4175-BB25-82984D210887}"/>
              </a:ext>
            </a:extLst>
          </p:cNvPr>
          <p:cNvSpPr>
            <a:spLocks noGrp="1"/>
          </p:cNvSpPr>
          <p:nvPr>
            <p:ph type="sldNum" sz="quarter" idx="12"/>
          </p:nvPr>
        </p:nvSpPr>
        <p:spPr/>
        <p:txBody>
          <a:bodyPr/>
          <a:lstStyle/>
          <a:p>
            <a:fld id="{1795CA3A-04AE-4F91-A6EB-07004FEAB674}" type="slidenum">
              <a:rPr lang="en-GB" smtClean="0"/>
              <a:t>‹#›</a:t>
            </a:fld>
            <a:endParaRPr lang="en-GB"/>
          </a:p>
        </p:txBody>
      </p:sp>
    </p:spTree>
    <p:extLst>
      <p:ext uri="{BB962C8B-B14F-4D97-AF65-F5344CB8AC3E}">
        <p14:creationId xmlns:p14="http://schemas.microsoft.com/office/powerpoint/2010/main" val="418730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8C1C1-8A77-44E5-B3FA-C74E1FE9C373}"/>
              </a:ext>
            </a:extLst>
          </p:cNvPr>
          <p:cNvSpPr>
            <a:spLocks noGrp="1"/>
          </p:cNvSpPr>
          <p:nvPr>
            <p:ph type="title"/>
          </p:nvPr>
        </p:nvSpPr>
        <p:spPr>
          <a:xfrm>
            <a:off x="150920" y="44390"/>
            <a:ext cx="11851690" cy="1117446"/>
          </a:xfrm>
        </p:spPr>
        <p:txBody>
          <a:bodyPr/>
          <a:lstStyle>
            <a:lvl1pPr>
              <a:defRPr>
                <a:latin typeface="Calisto MT" panose="02040603050505030304" pitchFamily="18"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B8F789FE-FA3E-474E-A2FE-336D6467F335}"/>
              </a:ext>
            </a:extLst>
          </p:cNvPr>
          <p:cNvSpPr>
            <a:spLocks noGrp="1"/>
          </p:cNvSpPr>
          <p:nvPr>
            <p:ph idx="1"/>
          </p:nvPr>
        </p:nvSpPr>
        <p:spPr>
          <a:xfrm>
            <a:off x="150920" y="1320419"/>
            <a:ext cx="11851690" cy="4856544"/>
          </a:xfrm>
        </p:spPr>
        <p:txBody>
          <a:bodyPr/>
          <a:lstStyle>
            <a:lvl1pPr>
              <a:defRPr>
                <a:latin typeface="Calisto MT" panose="02040603050505030304" pitchFamily="18" charset="0"/>
              </a:defRPr>
            </a:lvl1pPr>
            <a:lvl2pPr>
              <a:defRPr>
                <a:latin typeface="Calisto MT" panose="02040603050505030304" pitchFamily="18" charset="0"/>
              </a:defRPr>
            </a:lvl2pPr>
            <a:lvl3pPr>
              <a:defRPr>
                <a:latin typeface="Calisto MT" panose="02040603050505030304" pitchFamily="18" charset="0"/>
              </a:defRPr>
            </a:lvl3pPr>
            <a:lvl4pPr>
              <a:defRPr>
                <a:latin typeface="Calisto MT" panose="02040603050505030304" pitchFamily="18" charset="0"/>
              </a:defRPr>
            </a:lvl4pPr>
            <a:lvl5pPr>
              <a:defRPr>
                <a:latin typeface="Calisto MT" panose="0204060305050503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601B8935-FC81-464B-B6B7-E082424908C3}"/>
              </a:ext>
            </a:extLst>
          </p:cNvPr>
          <p:cNvSpPr>
            <a:spLocks noGrp="1"/>
          </p:cNvSpPr>
          <p:nvPr>
            <p:ph type="dt" sz="half" idx="10"/>
          </p:nvPr>
        </p:nvSpPr>
        <p:spPr/>
        <p:txBody>
          <a:bodyPr/>
          <a:lstStyle/>
          <a:p>
            <a:fld id="{8BDF7856-815D-4B15-9A6B-9D5C05CF3BEC}" type="datetimeFigureOut">
              <a:rPr lang="en-GB" smtClean="0"/>
              <a:t>22/07/2021</a:t>
            </a:fld>
            <a:endParaRPr lang="en-GB"/>
          </a:p>
        </p:txBody>
      </p:sp>
      <p:sp>
        <p:nvSpPr>
          <p:cNvPr id="5" name="Footer Placeholder 4">
            <a:extLst>
              <a:ext uri="{FF2B5EF4-FFF2-40B4-BE49-F238E27FC236}">
                <a16:creationId xmlns:a16="http://schemas.microsoft.com/office/drawing/2014/main" id="{EBBFB5B0-4D97-4B3F-A9A1-76EDD6702A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F76BEF9-F464-4F43-BDBD-78299288CF9F}"/>
              </a:ext>
            </a:extLst>
          </p:cNvPr>
          <p:cNvSpPr>
            <a:spLocks noGrp="1"/>
          </p:cNvSpPr>
          <p:nvPr>
            <p:ph type="sldNum" sz="quarter" idx="12"/>
          </p:nvPr>
        </p:nvSpPr>
        <p:spPr/>
        <p:txBody>
          <a:bodyPr/>
          <a:lstStyle/>
          <a:p>
            <a:fld id="{1795CA3A-04AE-4F91-A6EB-07004FEAB674}" type="slidenum">
              <a:rPr lang="en-GB" smtClean="0"/>
              <a:t>‹#›</a:t>
            </a:fld>
            <a:endParaRPr lang="en-GB"/>
          </a:p>
        </p:txBody>
      </p:sp>
      <p:cxnSp>
        <p:nvCxnSpPr>
          <p:cNvPr id="8" name="Straight Connector 7">
            <a:extLst>
              <a:ext uri="{FF2B5EF4-FFF2-40B4-BE49-F238E27FC236}">
                <a16:creationId xmlns:a16="http://schemas.microsoft.com/office/drawing/2014/main" id="{CE0C2D60-2CD1-4240-8E7F-F75463F4F32B}"/>
              </a:ext>
            </a:extLst>
          </p:cNvPr>
          <p:cNvCxnSpPr/>
          <p:nvPr userDrawn="1"/>
        </p:nvCxnSpPr>
        <p:spPr>
          <a:xfrm>
            <a:off x="0" y="1117446"/>
            <a:ext cx="1219200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12" name="Picture 11" descr="Text&#10;&#10;Description automatically generated">
            <a:extLst>
              <a:ext uri="{FF2B5EF4-FFF2-40B4-BE49-F238E27FC236}">
                <a16:creationId xmlns:a16="http://schemas.microsoft.com/office/drawing/2014/main" id="{EAC77578-542E-4E59-A256-7602DD3B8B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59752" y="202973"/>
            <a:ext cx="2242858" cy="735086"/>
          </a:xfrm>
          <a:prstGeom prst="rect">
            <a:avLst/>
          </a:prstGeom>
        </p:spPr>
      </p:pic>
    </p:spTree>
    <p:extLst>
      <p:ext uri="{BB962C8B-B14F-4D97-AF65-F5344CB8AC3E}">
        <p14:creationId xmlns:p14="http://schemas.microsoft.com/office/powerpoint/2010/main" val="1939891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A9754-9FB2-4C1A-98BA-7BA7187E8D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DA8E55B-FCF5-48D3-B187-C4701C0DAD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48D2E3-7E6B-4EC2-8321-274E6465C4D5}"/>
              </a:ext>
            </a:extLst>
          </p:cNvPr>
          <p:cNvSpPr>
            <a:spLocks noGrp="1"/>
          </p:cNvSpPr>
          <p:nvPr>
            <p:ph type="dt" sz="half" idx="10"/>
          </p:nvPr>
        </p:nvSpPr>
        <p:spPr/>
        <p:txBody>
          <a:bodyPr/>
          <a:lstStyle/>
          <a:p>
            <a:fld id="{8BDF7856-815D-4B15-9A6B-9D5C05CF3BEC}" type="datetimeFigureOut">
              <a:rPr lang="en-GB" smtClean="0"/>
              <a:t>22/07/2021</a:t>
            </a:fld>
            <a:endParaRPr lang="en-GB"/>
          </a:p>
        </p:txBody>
      </p:sp>
      <p:sp>
        <p:nvSpPr>
          <p:cNvPr id="5" name="Footer Placeholder 4">
            <a:extLst>
              <a:ext uri="{FF2B5EF4-FFF2-40B4-BE49-F238E27FC236}">
                <a16:creationId xmlns:a16="http://schemas.microsoft.com/office/drawing/2014/main" id="{8B08F354-D51A-4A81-8EA2-2DEB99AE41B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27F2B-8F52-4626-8392-414855B08214}"/>
              </a:ext>
            </a:extLst>
          </p:cNvPr>
          <p:cNvSpPr>
            <a:spLocks noGrp="1"/>
          </p:cNvSpPr>
          <p:nvPr>
            <p:ph type="sldNum" sz="quarter" idx="12"/>
          </p:nvPr>
        </p:nvSpPr>
        <p:spPr/>
        <p:txBody>
          <a:bodyPr/>
          <a:lstStyle/>
          <a:p>
            <a:fld id="{1795CA3A-04AE-4F91-A6EB-07004FEAB674}" type="slidenum">
              <a:rPr lang="en-GB" smtClean="0"/>
              <a:t>‹#›</a:t>
            </a:fld>
            <a:endParaRPr lang="en-GB"/>
          </a:p>
        </p:txBody>
      </p:sp>
    </p:spTree>
    <p:extLst>
      <p:ext uri="{BB962C8B-B14F-4D97-AF65-F5344CB8AC3E}">
        <p14:creationId xmlns:p14="http://schemas.microsoft.com/office/powerpoint/2010/main" val="2290777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5D4F6-BDB1-43C7-BECE-F9583AF1809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D568321-0EEB-4E3F-8D32-0AE2426C61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8A77FAA-4AD2-4029-9258-B80569E08B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14C79CA-EDDB-4AF3-9C0A-E055B7D0569D}"/>
              </a:ext>
            </a:extLst>
          </p:cNvPr>
          <p:cNvSpPr>
            <a:spLocks noGrp="1"/>
          </p:cNvSpPr>
          <p:nvPr>
            <p:ph type="dt" sz="half" idx="10"/>
          </p:nvPr>
        </p:nvSpPr>
        <p:spPr/>
        <p:txBody>
          <a:bodyPr/>
          <a:lstStyle/>
          <a:p>
            <a:fld id="{8BDF7856-815D-4B15-9A6B-9D5C05CF3BEC}" type="datetimeFigureOut">
              <a:rPr lang="en-GB" smtClean="0"/>
              <a:t>22/07/2021</a:t>
            </a:fld>
            <a:endParaRPr lang="en-GB"/>
          </a:p>
        </p:txBody>
      </p:sp>
      <p:sp>
        <p:nvSpPr>
          <p:cNvPr id="6" name="Footer Placeholder 5">
            <a:extLst>
              <a:ext uri="{FF2B5EF4-FFF2-40B4-BE49-F238E27FC236}">
                <a16:creationId xmlns:a16="http://schemas.microsoft.com/office/drawing/2014/main" id="{42CD71FD-B985-4B1A-9A31-F7069B30CF7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ADDF2A2-FC89-4AF9-953D-83E4934BA401}"/>
              </a:ext>
            </a:extLst>
          </p:cNvPr>
          <p:cNvSpPr>
            <a:spLocks noGrp="1"/>
          </p:cNvSpPr>
          <p:nvPr>
            <p:ph type="sldNum" sz="quarter" idx="12"/>
          </p:nvPr>
        </p:nvSpPr>
        <p:spPr/>
        <p:txBody>
          <a:bodyPr/>
          <a:lstStyle/>
          <a:p>
            <a:fld id="{1795CA3A-04AE-4F91-A6EB-07004FEAB674}" type="slidenum">
              <a:rPr lang="en-GB" smtClean="0"/>
              <a:t>‹#›</a:t>
            </a:fld>
            <a:endParaRPr lang="en-GB"/>
          </a:p>
        </p:txBody>
      </p:sp>
    </p:spTree>
    <p:extLst>
      <p:ext uri="{BB962C8B-B14F-4D97-AF65-F5344CB8AC3E}">
        <p14:creationId xmlns:p14="http://schemas.microsoft.com/office/powerpoint/2010/main" val="4060028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99EE-DDC9-4C22-BAE3-9FA7DC6B498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E1A0857-B2AE-4639-8087-B803879787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707749-053A-4A23-942E-0A4009DE4F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85B756D-D4C4-42FC-A5FE-D37EAAB9DC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3AECC1-7176-4A52-8B00-BB8A97DC5C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B17139A-D072-4765-A349-A25A81599EC4}"/>
              </a:ext>
            </a:extLst>
          </p:cNvPr>
          <p:cNvSpPr>
            <a:spLocks noGrp="1"/>
          </p:cNvSpPr>
          <p:nvPr>
            <p:ph type="dt" sz="half" idx="10"/>
          </p:nvPr>
        </p:nvSpPr>
        <p:spPr/>
        <p:txBody>
          <a:bodyPr/>
          <a:lstStyle/>
          <a:p>
            <a:fld id="{8BDF7856-815D-4B15-9A6B-9D5C05CF3BEC}" type="datetimeFigureOut">
              <a:rPr lang="en-GB" smtClean="0"/>
              <a:t>22/07/2021</a:t>
            </a:fld>
            <a:endParaRPr lang="en-GB"/>
          </a:p>
        </p:txBody>
      </p:sp>
      <p:sp>
        <p:nvSpPr>
          <p:cNvPr id="8" name="Footer Placeholder 7">
            <a:extLst>
              <a:ext uri="{FF2B5EF4-FFF2-40B4-BE49-F238E27FC236}">
                <a16:creationId xmlns:a16="http://schemas.microsoft.com/office/drawing/2014/main" id="{3A6DA70F-DA82-4F09-8DD0-6679DAD4A13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DAE3EC0-6A15-4537-80A7-35882EB7EFC0}"/>
              </a:ext>
            </a:extLst>
          </p:cNvPr>
          <p:cNvSpPr>
            <a:spLocks noGrp="1"/>
          </p:cNvSpPr>
          <p:nvPr>
            <p:ph type="sldNum" sz="quarter" idx="12"/>
          </p:nvPr>
        </p:nvSpPr>
        <p:spPr/>
        <p:txBody>
          <a:bodyPr/>
          <a:lstStyle/>
          <a:p>
            <a:fld id="{1795CA3A-04AE-4F91-A6EB-07004FEAB674}" type="slidenum">
              <a:rPr lang="en-GB" smtClean="0"/>
              <a:t>‹#›</a:t>
            </a:fld>
            <a:endParaRPr lang="en-GB"/>
          </a:p>
        </p:txBody>
      </p:sp>
    </p:spTree>
    <p:extLst>
      <p:ext uri="{BB962C8B-B14F-4D97-AF65-F5344CB8AC3E}">
        <p14:creationId xmlns:p14="http://schemas.microsoft.com/office/powerpoint/2010/main" val="3638118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F7236-6605-4BDB-8D50-62B69312004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DB00829-7D5B-4065-B134-630F239EE251}"/>
              </a:ext>
            </a:extLst>
          </p:cNvPr>
          <p:cNvSpPr>
            <a:spLocks noGrp="1"/>
          </p:cNvSpPr>
          <p:nvPr>
            <p:ph type="dt" sz="half" idx="10"/>
          </p:nvPr>
        </p:nvSpPr>
        <p:spPr/>
        <p:txBody>
          <a:bodyPr/>
          <a:lstStyle/>
          <a:p>
            <a:fld id="{8BDF7856-815D-4B15-9A6B-9D5C05CF3BEC}" type="datetimeFigureOut">
              <a:rPr lang="en-GB" smtClean="0"/>
              <a:t>22/07/2021</a:t>
            </a:fld>
            <a:endParaRPr lang="en-GB"/>
          </a:p>
        </p:txBody>
      </p:sp>
      <p:sp>
        <p:nvSpPr>
          <p:cNvPr id="4" name="Footer Placeholder 3">
            <a:extLst>
              <a:ext uri="{FF2B5EF4-FFF2-40B4-BE49-F238E27FC236}">
                <a16:creationId xmlns:a16="http://schemas.microsoft.com/office/drawing/2014/main" id="{D41548FE-E84B-4CA9-99EE-F4B6F3F0873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F626FC7-6B89-454C-8434-F16EE7A1102A}"/>
              </a:ext>
            </a:extLst>
          </p:cNvPr>
          <p:cNvSpPr>
            <a:spLocks noGrp="1"/>
          </p:cNvSpPr>
          <p:nvPr>
            <p:ph type="sldNum" sz="quarter" idx="12"/>
          </p:nvPr>
        </p:nvSpPr>
        <p:spPr/>
        <p:txBody>
          <a:bodyPr/>
          <a:lstStyle/>
          <a:p>
            <a:fld id="{1795CA3A-04AE-4F91-A6EB-07004FEAB674}" type="slidenum">
              <a:rPr lang="en-GB" smtClean="0"/>
              <a:t>‹#›</a:t>
            </a:fld>
            <a:endParaRPr lang="en-GB"/>
          </a:p>
        </p:txBody>
      </p:sp>
    </p:spTree>
    <p:extLst>
      <p:ext uri="{BB962C8B-B14F-4D97-AF65-F5344CB8AC3E}">
        <p14:creationId xmlns:p14="http://schemas.microsoft.com/office/powerpoint/2010/main" val="4177940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81A923-A2CA-46D5-B433-D098A296A104}"/>
              </a:ext>
            </a:extLst>
          </p:cNvPr>
          <p:cNvSpPr>
            <a:spLocks noGrp="1"/>
          </p:cNvSpPr>
          <p:nvPr>
            <p:ph type="dt" sz="half" idx="10"/>
          </p:nvPr>
        </p:nvSpPr>
        <p:spPr/>
        <p:txBody>
          <a:bodyPr/>
          <a:lstStyle/>
          <a:p>
            <a:fld id="{8BDF7856-815D-4B15-9A6B-9D5C05CF3BEC}" type="datetimeFigureOut">
              <a:rPr lang="en-GB" smtClean="0"/>
              <a:t>22/07/2021</a:t>
            </a:fld>
            <a:endParaRPr lang="en-GB"/>
          </a:p>
        </p:txBody>
      </p:sp>
      <p:sp>
        <p:nvSpPr>
          <p:cNvPr id="3" name="Footer Placeholder 2">
            <a:extLst>
              <a:ext uri="{FF2B5EF4-FFF2-40B4-BE49-F238E27FC236}">
                <a16:creationId xmlns:a16="http://schemas.microsoft.com/office/drawing/2014/main" id="{43305FB7-1ED7-4060-986E-7552EE29807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A72A925-F062-4F7C-A947-87D1B0CE93EE}"/>
              </a:ext>
            </a:extLst>
          </p:cNvPr>
          <p:cNvSpPr>
            <a:spLocks noGrp="1"/>
          </p:cNvSpPr>
          <p:nvPr>
            <p:ph type="sldNum" sz="quarter" idx="12"/>
          </p:nvPr>
        </p:nvSpPr>
        <p:spPr/>
        <p:txBody>
          <a:bodyPr/>
          <a:lstStyle/>
          <a:p>
            <a:fld id="{1795CA3A-04AE-4F91-A6EB-07004FEAB674}" type="slidenum">
              <a:rPr lang="en-GB" smtClean="0"/>
              <a:t>‹#›</a:t>
            </a:fld>
            <a:endParaRPr lang="en-GB"/>
          </a:p>
        </p:txBody>
      </p:sp>
    </p:spTree>
    <p:extLst>
      <p:ext uri="{BB962C8B-B14F-4D97-AF65-F5344CB8AC3E}">
        <p14:creationId xmlns:p14="http://schemas.microsoft.com/office/powerpoint/2010/main" val="1102400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E431E-684E-4406-B80C-72538B4252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66B3F21-95B3-4B1C-B7A0-CF84442957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F3AFE24-4DCB-4C82-BA39-1977CC0B3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0326A2-27E3-4C25-99E0-6D3559D0B778}"/>
              </a:ext>
            </a:extLst>
          </p:cNvPr>
          <p:cNvSpPr>
            <a:spLocks noGrp="1"/>
          </p:cNvSpPr>
          <p:nvPr>
            <p:ph type="dt" sz="half" idx="10"/>
          </p:nvPr>
        </p:nvSpPr>
        <p:spPr/>
        <p:txBody>
          <a:bodyPr/>
          <a:lstStyle/>
          <a:p>
            <a:fld id="{8BDF7856-815D-4B15-9A6B-9D5C05CF3BEC}" type="datetimeFigureOut">
              <a:rPr lang="en-GB" smtClean="0"/>
              <a:t>22/07/2021</a:t>
            </a:fld>
            <a:endParaRPr lang="en-GB"/>
          </a:p>
        </p:txBody>
      </p:sp>
      <p:sp>
        <p:nvSpPr>
          <p:cNvPr id="6" name="Footer Placeholder 5">
            <a:extLst>
              <a:ext uri="{FF2B5EF4-FFF2-40B4-BE49-F238E27FC236}">
                <a16:creationId xmlns:a16="http://schemas.microsoft.com/office/drawing/2014/main" id="{5D568AD3-3470-4EE0-A787-0F0BCA708D5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C7BAC28-A3EA-4718-A7E3-1BC17929FD88}"/>
              </a:ext>
            </a:extLst>
          </p:cNvPr>
          <p:cNvSpPr>
            <a:spLocks noGrp="1"/>
          </p:cNvSpPr>
          <p:nvPr>
            <p:ph type="sldNum" sz="quarter" idx="12"/>
          </p:nvPr>
        </p:nvSpPr>
        <p:spPr/>
        <p:txBody>
          <a:bodyPr/>
          <a:lstStyle/>
          <a:p>
            <a:fld id="{1795CA3A-04AE-4F91-A6EB-07004FEAB674}" type="slidenum">
              <a:rPr lang="en-GB" smtClean="0"/>
              <a:t>‹#›</a:t>
            </a:fld>
            <a:endParaRPr lang="en-GB"/>
          </a:p>
        </p:txBody>
      </p:sp>
    </p:spTree>
    <p:extLst>
      <p:ext uri="{BB962C8B-B14F-4D97-AF65-F5344CB8AC3E}">
        <p14:creationId xmlns:p14="http://schemas.microsoft.com/office/powerpoint/2010/main" val="2661191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7B18A-34E5-4415-B1C2-022421DFFC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A37ED43-744D-49C8-852D-3BE660F456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1A33A61-8EF0-4506-B843-08957FC03B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D1C911-D2A0-4E0D-BA82-9FEE72EF4EC5}"/>
              </a:ext>
            </a:extLst>
          </p:cNvPr>
          <p:cNvSpPr>
            <a:spLocks noGrp="1"/>
          </p:cNvSpPr>
          <p:nvPr>
            <p:ph type="dt" sz="half" idx="10"/>
          </p:nvPr>
        </p:nvSpPr>
        <p:spPr/>
        <p:txBody>
          <a:bodyPr/>
          <a:lstStyle/>
          <a:p>
            <a:fld id="{8BDF7856-815D-4B15-9A6B-9D5C05CF3BEC}" type="datetimeFigureOut">
              <a:rPr lang="en-GB" smtClean="0"/>
              <a:t>22/07/2021</a:t>
            </a:fld>
            <a:endParaRPr lang="en-GB"/>
          </a:p>
        </p:txBody>
      </p:sp>
      <p:sp>
        <p:nvSpPr>
          <p:cNvPr id="6" name="Footer Placeholder 5">
            <a:extLst>
              <a:ext uri="{FF2B5EF4-FFF2-40B4-BE49-F238E27FC236}">
                <a16:creationId xmlns:a16="http://schemas.microsoft.com/office/drawing/2014/main" id="{994F54BA-67D8-4005-950A-6CDA04E2AE0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9FF90AF-4C1B-465D-9C7D-CC8F133E971A}"/>
              </a:ext>
            </a:extLst>
          </p:cNvPr>
          <p:cNvSpPr>
            <a:spLocks noGrp="1"/>
          </p:cNvSpPr>
          <p:nvPr>
            <p:ph type="sldNum" sz="quarter" idx="12"/>
          </p:nvPr>
        </p:nvSpPr>
        <p:spPr/>
        <p:txBody>
          <a:bodyPr/>
          <a:lstStyle/>
          <a:p>
            <a:fld id="{1795CA3A-04AE-4F91-A6EB-07004FEAB674}" type="slidenum">
              <a:rPr lang="en-GB" smtClean="0"/>
              <a:t>‹#›</a:t>
            </a:fld>
            <a:endParaRPr lang="en-GB"/>
          </a:p>
        </p:txBody>
      </p:sp>
    </p:spTree>
    <p:extLst>
      <p:ext uri="{BB962C8B-B14F-4D97-AF65-F5344CB8AC3E}">
        <p14:creationId xmlns:p14="http://schemas.microsoft.com/office/powerpoint/2010/main" val="42039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ED925C-C056-4C0D-B200-4BA7B3C76D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7FE3561-3DC8-4D02-8834-6827A6293E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26C50E1-D7F8-447A-9951-90F3E31FB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DF7856-815D-4B15-9A6B-9D5C05CF3BEC}" type="datetimeFigureOut">
              <a:rPr lang="en-GB" smtClean="0"/>
              <a:t>22/07/2021</a:t>
            </a:fld>
            <a:endParaRPr lang="en-GB"/>
          </a:p>
        </p:txBody>
      </p:sp>
      <p:sp>
        <p:nvSpPr>
          <p:cNvPr id="5" name="Footer Placeholder 4">
            <a:extLst>
              <a:ext uri="{FF2B5EF4-FFF2-40B4-BE49-F238E27FC236}">
                <a16:creationId xmlns:a16="http://schemas.microsoft.com/office/drawing/2014/main" id="{4E2511F1-CDFA-485A-8E0C-2C33662908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17BB6FA-50BD-4D7C-B134-A1A08229B9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5CA3A-04AE-4F91-A6EB-07004FEAB674}" type="slidenum">
              <a:rPr lang="en-GB" smtClean="0"/>
              <a:t>‹#›</a:t>
            </a:fld>
            <a:endParaRPr lang="en-GB"/>
          </a:p>
        </p:txBody>
      </p:sp>
    </p:spTree>
    <p:extLst>
      <p:ext uri="{BB962C8B-B14F-4D97-AF65-F5344CB8AC3E}">
        <p14:creationId xmlns:p14="http://schemas.microsoft.com/office/powerpoint/2010/main" val="1228707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essoar.org/doi/abs/10.1002/essoar.10507131.1"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66035-E9EE-4524-BCAA-7DA9DE9C95D6}"/>
              </a:ext>
            </a:extLst>
          </p:cNvPr>
          <p:cNvSpPr>
            <a:spLocks noGrp="1"/>
          </p:cNvSpPr>
          <p:nvPr>
            <p:ph type="ctrTitle"/>
          </p:nvPr>
        </p:nvSpPr>
        <p:spPr>
          <a:xfrm>
            <a:off x="187908" y="2109163"/>
            <a:ext cx="11816179" cy="1468099"/>
          </a:xfrm>
        </p:spPr>
        <p:txBody>
          <a:bodyPr>
            <a:normAutofit/>
          </a:bodyPr>
          <a:lstStyle/>
          <a:p>
            <a:r>
              <a:rPr lang="en-US" sz="4000" dirty="0"/>
              <a:t>The influence of spacecraft latitudinal offset on the accuracy of corotation forecasts</a:t>
            </a:r>
            <a:endParaRPr lang="en-GB" sz="4000" dirty="0"/>
          </a:p>
        </p:txBody>
      </p:sp>
      <p:sp>
        <p:nvSpPr>
          <p:cNvPr id="3" name="Subtitle 2">
            <a:extLst>
              <a:ext uri="{FF2B5EF4-FFF2-40B4-BE49-F238E27FC236}">
                <a16:creationId xmlns:a16="http://schemas.microsoft.com/office/drawing/2014/main" id="{CA14DFE6-49DA-4766-A541-ACA9759B62AD}"/>
              </a:ext>
            </a:extLst>
          </p:cNvPr>
          <p:cNvSpPr>
            <a:spLocks noGrp="1"/>
          </p:cNvSpPr>
          <p:nvPr>
            <p:ph type="subTitle" idx="1"/>
          </p:nvPr>
        </p:nvSpPr>
        <p:spPr>
          <a:xfrm>
            <a:off x="1523998" y="3929062"/>
            <a:ext cx="9144000" cy="1600200"/>
          </a:xfrm>
        </p:spPr>
        <p:txBody>
          <a:bodyPr>
            <a:normAutofit/>
          </a:bodyPr>
          <a:lstStyle/>
          <a:p>
            <a:r>
              <a:rPr lang="en-US" sz="2200" dirty="0"/>
              <a:t>Harriet Turner, Mathew Owens, Matthew Lang and Siegfried Gonzi</a:t>
            </a:r>
            <a:endParaRPr lang="en-GB" sz="2200" dirty="0"/>
          </a:p>
        </p:txBody>
      </p:sp>
      <p:pic>
        <p:nvPicPr>
          <p:cNvPr id="1026" name="Picture 2" descr="Session Proposals">
            <a:extLst>
              <a:ext uri="{FF2B5EF4-FFF2-40B4-BE49-F238E27FC236}">
                <a16:creationId xmlns:a16="http://schemas.microsoft.com/office/drawing/2014/main" id="{C2550F5B-6D5C-4F7C-A89B-717C2550C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8884" y="5000624"/>
            <a:ext cx="1394225" cy="105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195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ABB7E-05B5-4D00-AFCC-92919E07FC2D}"/>
              </a:ext>
            </a:extLst>
          </p:cNvPr>
          <p:cNvSpPr>
            <a:spLocks noGrp="1"/>
          </p:cNvSpPr>
          <p:nvPr>
            <p:ph type="title"/>
          </p:nvPr>
        </p:nvSpPr>
        <p:spPr/>
        <p:txBody>
          <a:bodyPr/>
          <a:lstStyle/>
          <a:p>
            <a:r>
              <a:rPr lang="en-US" dirty="0"/>
              <a:t>Latitudinal offset with MAE</a:t>
            </a:r>
            <a:endParaRPr lang="en-GB" dirty="0"/>
          </a:p>
        </p:txBody>
      </p:sp>
      <p:pic>
        <p:nvPicPr>
          <p:cNvPr id="4" name="Picture 3" descr="Chart, histogram&#10;&#10;Description automatically generated">
            <a:extLst>
              <a:ext uri="{FF2B5EF4-FFF2-40B4-BE49-F238E27FC236}">
                <a16:creationId xmlns:a16="http://schemas.microsoft.com/office/drawing/2014/main" id="{99063079-4FCA-47CD-A967-4D33BF5422F1}"/>
              </a:ext>
            </a:extLst>
          </p:cNvPr>
          <p:cNvPicPr>
            <a:picLocks noChangeAspect="1"/>
          </p:cNvPicPr>
          <p:nvPr/>
        </p:nvPicPr>
        <p:blipFill rotWithShape="1">
          <a:blip r:embed="rId3">
            <a:extLst>
              <a:ext uri="{28A0092B-C50C-407E-A947-70E740481C1C}">
                <a14:useLocalDpi xmlns:a14="http://schemas.microsoft.com/office/drawing/2010/main" val="0"/>
              </a:ext>
            </a:extLst>
          </a:blip>
          <a:srcRect l="10594" t="15363" r="51625" b="12600"/>
          <a:stretch/>
        </p:blipFill>
        <p:spPr>
          <a:xfrm>
            <a:off x="3342874" y="1291114"/>
            <a:ext cx="5506252" cy="5342295"/>
          </a:xfrm>
          <a:prstGeom prst="rect">
            <a:avLst/>
          </a:prstGeom>
        </p:spPr>
      </p:pic>
      <p:sp>
        <p:nvSpPr>
          <p:cNvPr id="5" name="TextBox 4">
            <a:extLst>
              <a:ext uri="{FF2B5EF4-FFF2-40B4-BE49-F238E27FC236}">
                <a16:creationId xmlns:a16="http://schemas.microsoft.com/office/drawing/2014/main" id="{C04FEACB-E01B-44EB-BBD8-966D7533692F}"/>
              </a:ext>
            </a:extLst>
          </p:cNvPr>
          <p:cNvSpPr txBox="1"/>
          <p:nvPr/>
        </p:nvSpPr>
        <p:spPr>
          <a:xfrm>
            <a:off x="8849126" y="6122536"/>
            <a:ext cx="2229853" cy="369332"/>
          </a:xfrm>
          <a:prstGeom prst="rect">
            <a:avLst/>
          </a:prstGeom>
          <a:noFill/>
        </p:spPr>
        <p:txBody>
          <a:bodyPr wrap="square" rtlCol="0">
            <a:spAutoFit/>
          </a:bodyPr>
          <a:lstStyle/>
          <a:p>
            <a:r>
              <a:rPr lang="en-US" dirty="0">
                <a:latin typeface="Calisto MT" panose="02040603050505030304" pitchFamily="18" charset="0"/>
              </a:rPr>
              <a:t>All corotations</a:t>
            </a:r>
          </a:p>
        </p:txBody>
      </p:sp>
    </p:spTree>
    <p:extLst>
      <p:ext uri="{BB962C8B-B14F-4D97-AF65-F5344CB8AC3E}">
        <p14:creationId xmlns:p14="http://schemas.microsoft.com/office/powerpoint/2010/main" val="2000416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44463-70C9-4EDF-B542-DF7EBB225C34}"/>
              </a:ext>
            </a:extLst>
          </p:cNvPr>
          <p:cNvSpPr>
            <a:spLocks noGrp="1"/>
          </p:cNvSpPr>
          <p:nvPr>
            <p:ph type="title"/>
          </p:nvPr>
        </p:nvSpPr>
        <p:spPr/>
        <p:txBody>
          <a:bodyPr/>
          <a:lstStyle/>
          <a:p>
            <a:r>
              <a:rPr lang="en-US" dirty="0"/>
              <a:t>Restricted period</a:t>
            </a:r>
            <a:endParaRPr lang="en-GB" dirty="0"/>
          </a:p>
        </p:txBody>
      </p:sp>
      <p:sp>
        <p:nvSpPr>
          <p:cNvPr id="3" name="Content Placeholder 2">
            <a:extLst>
              <a:ext uri="{FF2B5EF4-FFF2-40B4-BE49-F238E27FC236}">
                <a16:creationId xmlns:a16="http://schemas.microsoft.com/office/drawing/2014/main" id="{C41E09C6-68D5-433C-8DBC-A1AE7009A440}"/>
              </a:ext>
            </a:extLst>
          </p:cNvPr>
          <p:cNvSpPr>
            <a:spLocks noGrp="1"/>
          </p:cNvSpPr>
          <p:nvPr>
            <p:ph idx="1"/>
          </p:nvPr>
        </p:nvSpPr>
        <p:spPr/>
        <p:txBody>
          <a:bodyPr/>
          <a:lstStyle/>
          <a:p>
            <a:endParaRPr lang="en-US" dirty="0"/>
          </a:p>
          <a:p>
            <a:r>
              <a:rPr lang="en-US" dirty="0"/>
              <a:t>To limit aliasing, a period of approximately constant sunspot number and even sampling of latitudinal offset at all corotation times was required</a:t>
            </a:r>
          </a:p>
          <a:p>
            <a:endParaRPr lang="en-US" dirty="0"/>
          </a:p>
          <a:p>
            <a:r>
              <a:rPr lang="en-US" dirty="0"/>
              <a:t>Used period from 08/2009 to 02/2011 – time up to the transition from solar minimum to maximum</a:t>
            </a:r>
          </a:p>
          <a:p>
            <a:endParaRPr lang="en-US" dirty="0"/>
          </a:p>
          <a:p>
            <a:r>
              <a:rPr lang="en-US" dirty="0"/>
              <a:t>Isolate latitudinal effect</a:t>
            </a:r>
            <a:endParaRPr lang="en-GB" dirty="0"/>
          </a:p>
        </p:txBody>
      </p:sp>
    </p:spTree>
    <p:extLst>
      <p:ext uri="{BB962C8B-B14F-4D97-AF65-F5344CB8AC3E}">
        <p14:creationId xmlns:p14="http://schemas.microsoft.com/office/powerpoint/2010/main" val="1627644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4AC3C-FF7F-4D89-A998-50B9413C498F}"/>
              </a:ext>
            </a:extLst>
          </p:cNvPr>
          <p:cNvSpPr>
            <a:spLocks noGrp="1"/>
          </p:cNvSpPr>
          <p:nvPr>
            <p:ph type="title"/>
          </p:nvPr>
        </p:nvSpPr>
        <p:spPr/>
        <p:txBody>
          <a:bodyPr/>
          <a:lstStyle/>
          <a:p>
            <a:r>
              <a:rPr lang="en-US" dirty="0"/>
              <a:t>Restricted period</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6E2217-8925-4E4E-9292-962DEC2C2AA4}"/>
                  </a:ext>
                </a:extLst>
              </p:cNvPr>
              <p:cNvSpPr>
                <a:spLocks noGrp="1"/>
              </p:cNvSpPr>
              <p:nvPr>
                <p:ph idx="1"/>
              </p:nvPr>
            </p:nvSpPr>
            <p:spPr>
              <a:xfrm>
                <a:off x="150920" y="1523392"/>
                <a:ext cx="11851690" cy="5282939"/>
              </a:xfrm>
            </p:spPr>
            <p:txBody>
              <a:bodyPr>
                <a:normAutofit/>
              </a:bodyPr>
              <a:lstStyle/>
              <a:p>
                <a:r>
                  <a:rPr lang="en-US" dirty="0"/>
                  <a:t>MAE:</a:t>
                </a:r>
              </a:p>
              <a:p>
                <a:pPr lvl="1"/>
                <a:r>
                  <a:rPr lang="en-US" dirty="0"/>
                  <a:t>High </a:t>
                </a:r>
                <a14:m>
                  <m:oMath xmlns:m="http://schemas.openxmlformats.org/officeDocument/2006/math">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e>
                    </m:d>
                    <m:r>
                      <a:rPr lang="en-US" sz="2400" b="0" i="1" smtClean="0">
                        <a:latin typeface="Cambria Math" panose="02040503050406030204" pitchFamily="18" charset="0"/>
                        <a:ea typeface="Cambria Math" panose="02040503050406030204" pitchFamily="18" charset="0"/>
                      </a:rPr>
                      <m:t>=77.7±2.4</m:t>
                    </m:r>
                  </m:oMath>
                </a14:m>
                <a:r>
                  <a:rPr lang="en-US" dirty="0"/>
                  <a:t> km s</a:t>
                </a:r>
                <a:r>
                  <a:rPr lang="en-US" baseline="30000" dirty="0"/>
                  <a:t>-1</a:t>
                </a:r>
                <a:endParaRPr lang="en-US" dirty="0"/>
              </a:p>
              <a:p>
                <a:pPr lvl="1"/>
                <a:r>
                  <a:rPr lang="en-US" dirty="0"/>
                  <a:t>Low </a:t>
                </a:r>
                <a14:m>
                  <m:oMath xmlns:m="http://schemas.openxmlformats.org/officeDocument/2006/math">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e>
                    </m:d>
                    <m:r>
                      <a:rPr lang="en-US" sz="2400" b="0" i="1" smtClean="0">
                        <a:latin typeface="Cambria Math" panose="02040503050406030204" pitchFamily="18" charset="0"/>
                        <a:ea typeface="Cambria Math" panose="02040503050406030204" pitchFamily="18" charset="0"/>
                      </a:rPr>
                      <m:t>=53.3±2.4</m:t>
                    </m:r>
                  </m:oMath>
                </a14:m>
                <a:r>
                  <a:rPr lang="en-US" dirty="0"/>
                  <a:t> km s</a:t>
                </a:r>
                <a:r>
                  <a:rPr lang="en-US" baseline="30000" dirty="0"/>
                  <a:t>-1</a:t>
                </a:r>
                <a:r>
                  <a:rPr lang="en-US" dirty="0"/>
                  <a:t> </a:t>
                </a:r>
              </a:p>
              <a:p>
                <a:endParaRPr lang="en-US" dirty="0"/>
              </a:p>
              <a:p>
                <a:r>
                  <a:rPr lang="en-US" dirty="0"/>
                  <a:t>Sunspot number:</a:t>
                </a:r>
              </a:p>
              <a:p>
                <a:pPr lvl="1"/>
                <a:r>
                  <a:rPr lang="en-US" dirty="0"/>
                  <a:t>High </a:t>
                </a:r>
                <a14:m>
                  <m:oMath xmlns:m="http://schemas.openxmlformats.org/officeDocument/2006/math">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e>
                    </m:d>
                    <m:r>
                      <a:rPr lang="en-US" sz="2400" b="0" i="1" smtClean="0">
                        <a:latin typeface="Cambria Math" panose="02040503050406030204" pitchFamily="18" charset="0"/>
                        <a:ea typeface="Cambria Math" panose="02040503050406030204" pitchFamily="18" charset="0"/>
                      </a:rPr>
                      <m:t>=20.2± </m:t>
                    </m:r>
                  </m:oMath>
                </a14:m>
                <a:r>
                  <a:rPr lang="en-US" dirty="0"/>
                  <a:t>0.6</a:t>
                </a:r>
              </a:p>
              <a:p>
                <a:pPr lvl="1"/>
                <a:r>
                  <a:rPr lang="en-US" dirty="0"/>
                  <a:t>Low </a:t>
                </a:r>
                <a14:m>
                  <m:oMath xmlns:m="http://schemas.openxmlformats.org/officeDocument/2006/math">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e>
                    </m:d>
                    <m:r>
                      <a:rPr lang="en-US" sz="2400" b="0" i="1" smtClean="0">
                        <a:latin typeface="Cambria Math" panose="02040503050406030204" pitchFamily="18" charset="0"/>
                        <a:ea typeface="Cambria Math" panose="02040503050406030204" pitchFamily="18" charset="0"/>
                      </a:rPr>
                      <m:t>=19.9 ±0.9</m:t>
                    </m:r>
                  </m:oMath>
                </a14:m>
                <a:r>
                  <a:rPr lang="en-US" dirty="0"/>
                  <a:t> </a:t>
                </a:r>
              </a:p>
              <a:p>
                <a:endParaRPr lang="en-US" dirty="0"/>
              </a:p>
              <a:p>
                <a:r>
                  <a:rPr lang="en-US" dirty="0"/>
                  <a:t>Corotation time:</a:t>
                </a:r>
              </a:p>
              <a:p>
                <a:pPr lvl="1"/>
                <a:r>
                  <a:rPr lang="en-US" dirty="0"/>
                  <a:t>High </a:t>
                </a:r>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=327.8 ±2.8</m:t>
                    </m:r>
                  </m:oMath>
                </a14:m>
                <a:r>
                  <a:rPr lang="en-US" dirty="0"/>
                  <a:t> hrs</a:t>
                </a:r>
              </a:p>
              <a:p>
                <a:pPr lvl="1"/>
                <a:r>
                  <a:rPr lang="en-US" dirty="0"/>
                  <a:t>Low </a:t>
                </a:r>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=327.1±5.0</m:t>
                    </m:r>
                  </m:oMath>
                </a14:m>
                <a:r>
                  <a:rPr lang="en-US" dirty="0"/>
                  <a:t> hrs </a:t>
                </a:r>
                <a:endParaRPr lang="en-GB" dirty="0"/>
              </a:p>
            </p:txBody>
          </p:sp>
        </mc:Choice>
        <mc:Fallback xmlns="">
          <p:sp>
            <p:nvSpPr>
              <p:cNvPr id="3" name="Content Placeholder 2">
                <a:extLst>
                  <a:ext uri="{FF2B5EF4-FFF2-40B4-BE49-F238E27FC236}">
                    <a16:creationId xmlns:a16="http://schemas.microsoft.com/office/drawing/2014/main" id="{8F6E2217-8925-4E4E-9292-962DEC2C2AA4}"/>
                  </a:ext>
                </a:extLst>
              </p:cNvPr>
              <p:cNvSpPr>
                <a:spLocks noGrp="1" noRot="1" noChangeAspect="1" noMove="1" noResize="1" noEditPoints="1" noAdjustHandles="1" noChangeArrowheads="1" noChangeShapeType="1" noTextEdit="1"/>
              </p:cNvSpPr>
              <p:nvPr>
                <p:ph idx="1"/>
              </p:nvPr>
            </p:nvSpPr>
            <p:spPr>
              <a:xfrm>
                <a:off x="150920" y="1523392"/>
                <a:ext cx="11851690" cy="5282939"/>
              </a:xfrm>
              <a:blipFill>
                <a:blip r:embed="rId3"/>
                <a:stretch>
                  <a:fillRect l="-926" t="-2076"/>
                </a:stretch>
              </a:blipFill>
            </p:spPr>
            <p:txBody>
              <a:bodyPr/>
              <a:lstStyle/>
              <a:p>
                <a:r>
                  <a:rPr lang="en-GB">
                    <a:noFill/>
                  </a:rPr>
                  <a:t> </a:t>
                </a:r>
              </a:p>
            </p:txBody>
          </p:sp>
        </mc:Fallback>
      </mc:AlternateContent>
      <p:pic>
        <p:nvPicPr>
          <p:cNvPr id="4" name="Picture 3" descr="Chart, scatter chart&#10;&#10;Description automatically generated">
            <a:extLst>
              <a:ext uri="{FF2B5EF4-FFF2-40B4-BE49-F238E27FC236}">
                <a16:creationId xmlns:a16="http://schemas.microsoft.com/office/drawing/2014/main" id="{5E30F8AD-2B62-4111-A4A4-439B09FA0E7F}"/>
              </a:ext>
            </a:extLst>
          </p:cNvPr>
          <p:cNvPicPr>
            <a:picLocks noChangeAspect="1"/>
          </p:cNvPicPr>
          <p:nvPr/>
        </p:nvPicPr>
        <p:blipFill rotWithShape="1">
          <a:blip r:embed="rId4">
            <a:extLst>
              <a:ext uri="{28A0092B-C50C-407E-A947-70E740481C1C}">
                <a14:useLocalDpi xmlns:a14="http://schemas.microsoft.com/office/drawing/2010/main" val="0"/>
              </a:ext>
            </a:extLst>
          </a:blip>
          <a:srcRect l="14697" t="1427" r="18637" b="908"/>
          <a:stretch/>
        </p:blipFill>
        <p:spPr>
          <a:xfrm>
            <a:off x="5165558" y="1399743"/>
            <a:ext cx="7026442" cy="5237894"/>
          </a:xfrm>
          <a:prstGeom prst="rect">
            <a:avLst/>
          </a:prstGeom>
        </p:spPr>
      </p:pic>
    </p:spTree>
    <p:extLst>
      <p:ext uri="{BB962C8B-B14F-4D97-AF65-F5344CB8AC3E}">
        <p14:creationId xmlns:p14="http://schemas.microsoft.com/office/powerpoint/2010/main" val="1106671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1AA8-170E-48BA-845C-F6109685D7AC}"/>
              </a:ext>
            </a:extLst>
          </p:cNvPr>
          <p:cNvSpPr>
            <a:spLocks noGrp="1"/>
          </p:cNvSpPr>
          <p:nvPr>
            <p:ph type="title"/>
          </p:nvPr>
        </p:nvSpPr>
        <p:spPr/>
        <p:txBody>
          <a:bodyPr/>
          <a:lstStyle/>
          <a:p>
            <a:r>
              <a:rPr lang="en-US" dirty="0"/>
              <a:t>Latitudinal offset with MAE</a:t>
            </a:r>
            <a:endParaRPr lang="en-GB" dirty="0"/>
          </a:p>
        </p:txBody>
      </p:sp>
      <p:pic>
        <p:nvPicPr>
          <p:cNvPr id="4" name="Picture 3" descr="Chart, histogram&#10;&#10;Description automatically generated">
            <a:extLst>
              <a:ext uri="{FF2B5EF4-FFF2-40B4-BE49-F238E27FC236}">
                <a16:creationId xmlns:a16="http://schemas.microsoft.com/office/drawing/2014/main" id="{31547616-6142-43A1-810F-1ED3411638FE}"/>
              </a:ext>
            </a:extLst>
          </p:cNvPr>
          <p:cNvPicPr>
            <a:picLocks noChangeAspect="1"/>
          </p:cNvPicPr>
          <p:nvPr/>
        </p:nvPicPr>
        <p:blipFill rotWithShape="1">
          <a:blip r:embed="rId3">
            <a:extLst>
              <a:ext uri="{28A0092B-C50C-407E-A947-70E740481C1C}">
                <a14:useLocalDpi xmlns:a14="http://schemas.microsoft.com/office/drawing/2010/main" val="0"/>
              </a:ext>
            </a:extLst>
          </a:blip>
          <a:srcRect l="48844" t="15363" r="13375" b="12600"/>
          <a:stretch/>
        </p:blipFill>
        <p:spPr>
          <a:xfrm>
            <a:off x="3200966" y="1240339"/>
            <a:ext cx="5790068" cy="5617661"/>
          </a:xfrm>
          <a:prstGeom prst="rect">
            <a:avLst/>
          </a:prstGeom>
        </p:spPr>
      </p:pic>
    </p:spTree>
    <p:extLst>
      <p:ext uri="{BB962C8B-B14F-4D97-AF65-F5344CB8AC3E}">
        <p14:creationId xmlns:p14="http://schemas.microsoft.com/office/powerpoint/2010/main" val="347204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1DBC3-7DA6-46AB-9EB0-4DD61BB2B65E}"/>
              </a:ext>
            </a:extLst>
          </p:cNvPr>
          <p:cNvSpPr>
            <a:spLocks noGrp="1"/>
          </p:cNvSpPr>
          <p:nvPr>
            <p:ph type="title"/>
          </p:nvPr>
        </p:nvSpPr>
        <p:spPr/>
        <p:txBody>
          <a:bodyPr/>
          <a:lstStyle/>
          <a:p>
            <a:r>
              <a:rPr lang="en-US" dirty="0"/>
              <a:t>Impact from latitudinal offset</a:t>
            </a:r>
            <a:endParaRPr lang="en-GB" dirty="0"/>
          </a:p>
        </p:txBody>
      </p:sp>
      <p:sp>
        <p:nvSpPr>
          <p:cNvPr id="3" name="Content Placeholder 2">
            <a:extLst>
              <a:ext uri="{FF2B5EF4-FFF2-40B4-BE49-F238E27FC236}">
                <a16:creationId xmlns:a16="http://schemas.microsoft.com/office/drawing/2014/main" id="{BCE549D6-8A7E-402E-A280-465C14B94368}"/>
              </a:ext>
            </a:extLst>
          </p:cNvPr>
          <p:cNvSpPr>
            <a:spLocks noGrp="1"/>
          </p:cNvSpPr>
          <p:nvPr>
            <p:ph idx="1"/>
          </p:nvPr>
        </p:nvSpPr>
        <p:spPr/>
        <p:txBody>
          <a:bodyPr/>
          <a:lstStyle/>
          <a:p>
            <a:endParaRPr lang="en-US" dirty="0"/>
          </a:p>
          <a:p>
            <a:r>
              <a:rPr lang="en-US" dirty="0"/>
              <a:t>Approximately constant error up to 6</a:t>
            </a:r>
            <a:r>
              <a:rPr lang="en-US" baseline="30000" dirty="0"/>
              <a:t>o</a:t>
            </a:r>
            <a:r>
              <a:rPr lang="en-US" dirty="0"/>
              <a:t> separation</a:t>
            </a:r>
          </a:p>
          <a:p>
            <a:endParaRPr lang="en-US" dirty="0"/>
          </a:p>
          <a:p>
            <a:r>
              <a:rPr lang="en-US" dirty="0"/>
              <a:t>Increasing dependence for &gt; 6</a:t>
            </a:r>
            <a:r>
              <a:rPr lang="en-US" baseline="30000" dirty="0"/>
              <a:t>o</a:t>
            </a:r>
            <a:endParaRPr lang="en-GB" dirty="0"/>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8D9FE6C4-98A2-4F9E-A548-A49F444B44FB}"/>
                  </a:ext>
                </a:extLst>
              </p:cNvPr>
              <p:cNvGraphicFramePr>
                <a:graphicFrameLocks noGrp="1"/>
              </p:cNvGraphicFramePr>
              <p:nvPr>
                <p:extLst>
                  <p:ext uri="{D42A27DB-BD31-4B8C-83A1-F6EECF244321}">
                    <p14:modId xmlns:p14="http://schemas.microsoft.com/office/powerpoint/2010/main" val="2050926401"/>
                  </p:ext>
                </p:extLst>
              </p:nvPr>
            </p:nvGraphicFramePr>
            <p:xfrm>
              <a:off x="2032000" y="4200472"/>
              <a:ext cx="8127999" cy="15120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538326977"/>
                        </a:ext>
                      </a:extLst>
                    </a:gridCol>
                    <a:gridCol w="2709333">
                      <a:extLst>
                        <a:ext uri="{9D8B030D-6E8A-4147-A177-3AD203B41FA5}">
                          <a16:colId xmlns:a16="http://schemas.microsoft.com/office/drawing/2014/main" val="863333884"/>
                        </a:ext>
                      </a:extLst>
                    </a:gridCol>
                    <a:gridCol w="2709333">
                      <a:extLst>
                        <a:ext uri="{9D8B030D-6E8A-4147-A177-3AD203B41FA5}">
                          <a16:colId xmlns:a16="http://schemas.microsoft.com/office/drawing/2014/main" val="3284670289"/>
                        </a:ext>
                      </a:extLst>
                    </a:gridCol>
                  </a:tblGrid>
                  <a:tr h="504000">
                    <a:tc>
                      <a:txBody>
                        <a:bodyPr/>
                        <a:lstStyle/>
                        <a:p>
                          <a:endParaRPr lang="en-GB" dirty="0">
                            <a:solidFill>
                              <a:schemeClr val="tx1"/>
                            </a:solidFill>
                            <a:latin typeface="Calisto MT" panose="0204060305050503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Calisto MT" panose="02040603050505030304" pitchFamily="18" charset="0"/>
                            </a:rPr>
                            <a:t>Correlation coefficient</a:t>
                          </a:r>
                          <a:endParaRPr lang="en-GB" dirty="0">
                            <a:solidFill>
                              <a:schemeClr val="tx1"/>
                            </a:solidFill>
                            <a:latin typeface="Calisto MT" panose="0204060305050503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Calisto MT" panose="02040603050505030304" pitchFamily="18" charset="0"/>
                            </a:rPr>
                            <a:t>p-value</a:t>
                          </a:r>
                          <a:endParaRPr lang="en-GB" dirty="0">
                            <a:solidFill>
                              <a:schemeClr val="tx1"/>
                            </a:solidFill>
                            <a:latin typeface="Calisto MT" panose="0204060305050503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4320391"/>
                      </a:ext>
                    </a:extLst>
                  </a:tr>
                  <a:tr h="504000">
                    <a:tc>
                      <a:txBody>
                        <a:bodyPr/>
                        <a:lstStyle/>
                        <a:p>
                          <a:pPr/>
                          <a14:m>
                            <m:oMathPara xmlns:m="http://schemas.openxmlformats.org/officeDocument/2006/math">
                              <m:oMathParaPr>
                                <m:jc m:val="left"/>
                              </m:oMathParaPr>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&lt;6</m:t>
                                </m:r>
                              </m:oMath>
                            </m:oMathPara>
                          </a14:m>
                          <a:endParaRPr lang="en-GB" dirty="0">
                            <a:solidFill>
                              <a:schemeClr val="tx1"/>
                            </a:solidFill>
                            <a:latin typeface="Calisto MT" panose="0204060305050503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latin typeface="Calisto MT" panose="02040603050505030304" pitchFamily="18" charset="0"/>
                            </a:rPr>
                            <a:t>0.40</a:t>
                          </a:r>
                          <a:endParaRPr lang="en-GB" dirty="0">
                            <a:solidFill>
                              <a:schemeClr val="tx1"/>
                            </a:solidFill>
                            <a:latin typeface="Calisto MT" panose="0204060305050503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latin typeface="Calisto MT" panose="02040603050505030304" pitchFamily="18" charset="0"/>
                            </a:rPr>
                            <a:t>0.44</a:t>
                          </a:r>
                          <a:endParaRPr lang="en-GB" dirty="0">
                            <a:solidFill>
                              <a:schemeClr val="tx1"/>
                            </a:solidFill>
                            <a:latin typeface="Calisto MT" panose="0204060305050503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5910009"/>
                      </a:ext>
                    </a:extLst>
                  </a:tr>
                  <a:tr h="504000">
                    <a:tc>
                      <a:txBody>
                        <a:bodyPr/>
                        <a:lstStyle/>
                        <a:p>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 ≥6</m:t>
                              </m:r>
                            </m:oMath>
                          </a14:m>
                          <a:r>
                            <a:rPr lang="en-GB" dirty="0">
                              <a:solidFill>
                                <a:schemeClr val="tx1"/>
                              </a:solidFill>
                              <a:latin typeface="Calisto MT" panose="02040603050505030304" pitchFamily="18"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latin typeface="Calisto MT" panose="02040603050505030304" pitchFamily="18" charset="0"/>
                            </a:rPr>
                            <a:t>0.75</a:t>
                          </a:r>
                          <a:endParaRPr lang="en-GB" dirty="0">
                            <a:solidFill>
                              <a:schemeClr val="tx1"/>
                            </a:solidFill>
                            <a:latin typeface="Calisto MT" panose="0204060305050503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latin typeface="Calisto MT" panose="02040603050505030304" pitchFamily="18" charset="0"/>
                            </a:rPr>
                            <a:t>0.02</a:t>
                          </a:r>
                          <a:endParaRPr lang="en-GB" dirty="0">
                            <a:solidFill>
                              <a:schemeClr val="tx1"/>
                            </a:solidFill>
                            <a:latin typeface="Calisto MT" panose="0204060305050503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9792988"/>
                      </a:ext>
                    </a:extLst>
                  </a:tr>
                </a:tbl>
              </a:graphicData>
            </a:graphic>
          </p:graphicFrame>
        </mc:Choice>
        <mc:Fallback xmlns="">
          <p:graphicFrame>
            <p:nvGraphicFramePr>
              <p:cNvPr id="4" name="Table 4">
                <a:extLst>
                  <a:ext uri="{FF2B5EF4-FFF2-40B4-BE49-F238E27FC236}">
                    <a16:creationId xmlns:a16="http://schemas.microsoft.com/office/drawing/2014/main" id="{8D9FE6C4-98A2-4F9E-A548-A49F444B44FB}"/>
                  </a:ext>
                </a:extLst>
              </p:cNvPr>
              <p:cNvGraphicFramePr>
                <a:graphicFrameLocks noGrp="1"/>
              </p:cNvGraphicFramePr>
              <p:nvPr>
                <p:extLst>
                  <p:ext uri="{D42A27DB-BD31-4B8C-83A1-F6EECF244321}">
                    <p14:modId xmlns:p14="http://schemas.microsoft.com/office/powerpoint/2010/main" val="2050926401"/>
                  </p:ext>
                </p:extLst>
              </p:nvPr>
            </p:nvGraphicFramePr>
            <p:xfrm>
              <a:off x="2032000" y="4200472"/>
              <a:ext cx="8127999" cy="15120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538326977"/>
                        </a:ext>
                      </a:extLst>
                    </a:gridCol>
                    <a:gridCol w="2709333">
                      <a:extLst>
                        <a:ext uri="{9D8B030D-6E8A-4147-A177-3AD203B41FA5}">
                          <a16:colId xmlns:a16="http://schemas.microsoft.com/office/drawing/2014/main" val="863333884"/>
                        </a:ext>
                      </a:extLst>
                    </a:gridCol>
                    <a:gridCol w="2709333">
                      <a:extLst>
                        <a:ext uri="{9D8B030D-6E8A-4147-A177-3AD203B41FA5}">
                          <a16:colId xmlns:a16="http://schemas.microsoft.com/office/drawing/2014/main" val="3284670289"/>
                        </a:ext>
                      </a:extLst>
                    </a:gridCol>
                  </a:tblGrid>
                  <a:tr h="504000">
                    <a:tc>
                      <a:txBody>
                        <a:bodyPr/>
                        <a:lstStyle/>
                        <a:p>
                          <a:endParaRPr lang="en-GB" dirty="0">
                            <a:solidFill>
                              <a:schemeClr val="tx1"/>
                            </a:solidFill>
                            <a:latin typeface="Calisto MT" panose="0204060305050503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Calisto MT" panose="02040603050505030304" pitchFamily="18" charset="0"/>
                            </a:rPr>
                            <a:t>Correlation coefficient</a:t>
                          </a:r>
                          <a:endParaRPr lang="en-GB" dirty="0">
                            <a:solidFill>
                              <a:schemeClr val="tx1"/>
                            </a:solidFill>
                            <a:latin typeface="Calisto MT" panose="0204060305050503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Calisto MT" panose="02040603050505030304" pitchFamily="18" charset="0"/>
                            </a:rPr>
                            <a:t>p-value</a:t>
                          </a:r>
                          <a:endParaRPr lang="en-GB" dirty="0">
                            <a:solidFill>
                              <a:schemeClr val="tx1"/>
                            </a:solidFill>
                            <a:latin typeface="Calisto MT" panose="0204060305050503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4320391"/>
                      </a:ext>
                    </a:extLst>
                  </a:tr>
                  <a:tr h="50400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25" t="-101205" r="-201124" b="-104819"/>
                          </a:stretch>
                        </a:blipFill>
                      </a:tcPr>
                    </a:tc>
                    <a:tc>
                      <a:txBody>
                        <a:bodyPr/>
                        <a:lstStyle/>
                        <a:p>
                          <a:r>
                            <a:rPr lang="en-US" dirty="0">
                              <a:solidFill>
                                <a:schemeClr val="tx1"/>
                              </a:solidFill>
                              <a:latin typeface="Calisto MT" panose="02040603050505030304" pitchFamily="18" charset="0"/>
                            </a:rPr>
                            <a:t>0.40</a:t>
                          </a:r>
                          <a:endParaRPr lang="en-GB" dirty="0">
                            <a:solidFill>
                              <a:schemeClr val="tx1"/>
                            </a:solidFill>
                            <a:latin typeface="Calisto MT" panose="0204060305050503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latin typeface="Calisto MT" panose="02040603050505030304" pitchFamily="18" charset="0"/>
                            </a:rPr>
                            <a:t>0.44</a:t>
                          </a:r>
                          <a:endParaRPr lang="en-GB" dirty="0">
                            <a:solidFill>
                              <a:schemeClr val="tx1"/>
                            </a:solidFill>
                            <a:latin typeface="Calisto MT" panose="0204060305050503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5910009"/>
                      </a:ext>
                    </a:extLst>
                  </a:tr>
                  <a:tr h="50400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25" t="-201205" r="-201124" b="-4819"/>
                          </a:stretch>
                        </a:blipFill>
                      </a:tcPr>
                    </a:tc>
                    <a:tc>
                      <a:txBody>
                        <a:bodyPr/>
                        <a:lstStyle/>
                        <a:p>
                          <a:r>
                            <a:rPr lang="en-US" dirty="0">
                              <a:solidFill>
                                <a:schemeClr val="tx1"/>
                              </a:solidFill>
                              <a:latin typeface="Calisto MT" panose="02040603050505030304" pitchFamily="18" charset="0"/>
                            </a:rPr>
                            <a:t>0.75</a:t>
                          </a:r>
                          <a:endParaRPr lang="en-GB" dirty="0">
                            <a:solidFill>
                              <a:schemeClr val="tx1"/>
                            </a:solidFill>
                            <a:latin typeface="Calisto MT" panose="0204060305050503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latin typeface="Calisto MT" panose="02040603050505030304" pitchFamily="18" charset="0"/>
                            </a:rPr>
                            <a:t>0.02</a:t>
                          </a:r>
                          <a:endParaRPr lang="en-GB" dirty="0">
                            <a:solidFill>
                              <a:schemeClr val="tx1"/>
                            </a:solidFill>
                            <a:latin typeface="Calisto MT" panose="0204060305050503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9792988"/>
                      </a:ext>
                    </a:extLst>
                  </a:tr>
                </a:tbl>
              </a:graphicData>
            </a:graphic>
          </p:graphicFrame>
        </mc:Fallback>
      </mc:AlternateContent>
    </p:spTree>
    <p:extLst>
      <p:ext uri="{BB962C8B-B14F-4D97-AF65-F5344CB8AC3E}">
        <p14:creationId xmlns:p14="http://schemas.microsoft.com/office/powerpoint/2010/main" val="1495595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54006-2EF6-42BD-966F-106898F7E862}"/>
              </a:ext>
            </a:extLst>
          </p:cNvPr>
          <p:cNvSpPr>
            <a:spLocks noGrp="1"/>
          </p:cNvSpPr>
          <p:nvPr>
            <p:ph type="title"/>
          </p:nvPr>
        </p:nvSpPr>
        <p:spPr/>
        <p:txBody>
          <a:bodyPr/>
          <a:lstStyle/>
          <a:p>
            <a:r>
              <a:rPr lang="en-US" dirty="0"/>
              <a:t>Future work</a:t>
            </a:r>
            <a:endParaRPr lang="en-GB" dirty="0"/>
          </a:p>
        </p:txBody>
      </p:sp>
      <p:sp>
        <p:nvSpPr>
          <p:cNvPr id="3" name="Content Placeholder 2">
            <a:extLst>
              <a:ext uri="{FF2B5EF4-FFF2-40B4-BE49-F238E27FC236}">
                <a16:creationId xmlns:a16="http://schemas.microsoft.com/office/drawing/2014/main" id="{06E38440-F4F4-4275-9C22-A02D13496FF3}"/>
              </a:ext>
            </a:extLst>
          </p:cNvPr>
          <p:cNvSpPr>
            <a:spLocks noGrp="1"/>
          </p:cNvSpPr>
          <p:nvPr>
            <p:ph idx="1"/>
          </p:nvPr>
        </p:nvSpPr>
        <p:spPr/>
        <p:txBody>
          <a:bodyPr/>
          <a:lstStyle/>
          <a:p>
            <a:endParaRPr lang="en-US" dirty="0"/>
          </a:p>
          <a:p>
            <a:r>
              <a:rPr lang="en-US" dirty="0"/>
              <a:t>Implement results into the DA scheme</a:t>
            </a:r>
          </a:p>
          <a:p>
            <a:endParaRPr lang="en-US" dirty="0"/>
          </a:p>
          <a:p>
            <a:r>
              <a:rPr lang="en-US" dirty="0"/>
              <a:t>Validate the changes</a:t>
            </a:r>
          </a:p>
          <a:p>
            <a:endParaRPr lang="en-US" dirty="0"/>
          </a:p>
          <a:p>
            <a:r>
              <a:rPr lang="en-US" dirty="0"/>
              <a:t>Look at CME propagation through the improved ambient solar wind</a:t>
            </a:r>
            <a:endParaRPr lang="en-GB" dirty="0"/>
          </a:p>
        </p:txBody>
      </p:sp>
    </p:spTree>
    <p:extLst>
      <p:ext uri="{BB962C8B-B14F-4D97-AF65-F5344CB8AC3E}">
        <p14:creationId xmlns:p14="http://schemas.microsoft.com/office/powerpoint/2010/main" val="4000507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32B9B-C623-4A2E-87CE-225EC60419E3}"/>
              </a:ext>
            </a:extLst>
          </p:cNvPr>
          <p:cNvSpPr>
            <a:spLocks noGrp="1"/>
          </p:cNvSpPr>
          <p:nvPr>
            <p:ph type="title"/>
          </p:nvPr>
        </p:nvSpPr>
        <p:spPr/>
        <p:txBody>
          <a:bodyPr/>
          <a:lstStyle/>
          <a:p>
            <a:r>
              <a:rPr lang="en-US" dirty="0"/>
              <a:t>Conclusions</a:t>
            </a:r>
            <a:endParaRPr lang="en-GB" dirty="0"/>
          </a:p>
        </p:txBody>
      </p:sp>
      <p:sp>
        <p:nvSpPr>
          <p:cNvPr id="3" name="Content Placeholder 2">
            <a:extLst>
              <a:ext uri="{FF2B5EF4-FFF2-40B4-BE49-F238E27FC236}">
                <a16:creationId xmlns:a16="http://schemas.microsoft.com/office/drawing/2014/main" id="{F6714D06-A97E-471C-982A-DC82E344FA12}"/>
              </a:ext>
            </a:extLst>
          </p:cNvPr>
          <p:cNvSpPr>
            <a:spLocks noGrp="1"/>
          </p:cNvSpPr>
          <p:nvPr>
            <p:ph idx="1"/>
          </p:nvPr>
        </p:nvSpPr>
        <p:spPr>
          <a:xfrm>
            <a:off x="150920" y="1320419"/>
            <a:ext cx="11851690" cy="4791623"/>
          </a:xfrm>
        </p:spPr>
        <p:txBody>
          <a:bodyPr/>
          <a:lstStyle/>
          <a:p>
            <a:endParaRPr lang="en-US" dirty="0"/>
          </a:p>
          <a:p>
            <a:r>
              <a:rPr lang="en-US" dirty="0"/>
              <a:t>Used STEREO spacecraft and OMNI data set for corotation forecasts</a:t>
            </a:r>
          </a:p>
          <a:p>
            <a:endParaRPr lang="en-US" dirty="0"/>
          </a:p>
          <a:p>
            <a:r>
              <a:rPr lang="en-US" dirty="0"/>
              <a:t>Approximately constant error contribution from latitudinal offset up to 6 degrees, increasing dependency above this</a:t>
            </a:r>
          </a:p>
          <a:p>
            <a:endParaRPr lang="en-US" dirty="0"/>
          </a:p>
          <a:p>
            <a:r>
              <a:rPr lang="en-US" dirty="0"/>
              <a:t>Latitudinal offset should have little effect on L5 corotation </a:t>
            </a:r>
          </a:p>
          <a:p>
            <a:endParaRPr lang="en-US" dirty="0"/>
          </a:p>
          <a:p>
            <a:r>
              <a:rPr lang="en-US" dirty="0"/>
              <a:t>Will be used to improve data assimilation</a:t>
            </a:r>
            <a:endParaRPr lang="en-GB" dirty="0"/>
          </a:p>
        </p:txBody>
      </p:sp>
      <p:sp>
        <p:nvSpPr>
          <p:cNvPr id="4" name="TextBox 3">
            <a:extLst>
              <a:ext uri="{FF2B5EF4-FFF2-40B4-BE49-F238E27FC236}">
                <a16:creationId xmlns:a16="http://schemas.microsoft.com/office/drawing/2014/main" id="{ED72EE66-AD34-4E05-9312-16EA2DA0ADEB}"/>
              </a:ext>
            </a:extLst>
          </p:cNvPr>
          <p:cNvSpPr txBox="1"/>
          <p:nvPr/>
        </p:nvSpPr>
        <p:spPr>
          <a:xfrm>
            <a:off x="189390" y="6368716"/>
            <a:ext cx="11851690" cy="369332"/>
          </a:xfrm>
          <a:prstGeom prst="rect">
            <a:avLst/>
          </a:prstGeom>
          <a:noFill/>
        </p:spPr>
        <p:txBody>
          <a:bodyPr wrap="square" rtlCol="0">
            <a:spAutoFit/>
          </a:bodyPr>
          <a:lstStyle/>
          <a:p>
            <a:r>
              <a:rPr lang="en-US" dirty="0">
                <a:latin typeface="Calisto MT" panose="02040603050505030304" pitchFamily="18" charset="0"/>
              </a:rPr>
              <a:t>Work is available pre-print at </a:t>
            </a:r>
            <a:r>
              <a:rPr lang="en-GB" sz="1800" dirty="0">
                <a:latin typeface="Calisto MT" panose="02040603050505030304" pitchFamily="18" charset="0"/>
                <a:hlinkClick r:id="rId3"/>
              </a:rPr>
              <a:t>https://www.essoar.org/doi/abs/10.1002/essoar.10507131.1</a:t>
            </a:r>
            <a:r>
              <a:rPr lang="en-GB" sz="1800" dirty="0">
                <a:latin typeface="Calisto MT" panose="02040603050505030304" pitchFamily="18" charset="0"/>
              </a:rPr>
              <a:t> </a:t>
            </a:r>
            <a:endParaRPr lang="en-GB" dirty="0">
              <a:latin typeface="Calisto MT" panose="02040603050505030304" pitchFamily="18" charset="0"/>
            </a:endParaRPr>
          </a:p>
        </p:txBody>
      </p:sp>
    </p:spTree>
    <p:extLst>
      <p:ext uri="{BB962C8B-B14F-4D97-AF65-F5344CB8AC3E}">
        <p14:creationId xmlns:p14="http://schemas.microsoft.com/office/powerpoint/2010/main" val="716853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D5DB9E-6F59-47C9-B585-342B8617582E}"/>
              </a:ext>
            </a:extLst>
          </p:cNvPr>
          <p:cNvSpPr>
            <a:spLocks noGrp="1"/>
          </p:cNvSpPr>
          <p:nvPr>
            <p:ph type="ctrTitle"/>
          </p:nvPr>
        </p:nvSpPr>
        <p:spPr>
          <a:xfrm>
            <a:off x="1524000" y="808788"/>
            <a:ext cx="9144000" cy="2387600"/>
          </a:xfrm>
        </p:spPr>
        <p:txBody>
          <a:bodyPr>
            <a:normAutofit/>
          </a:bodyPr>
          <a:lstStyle/>
          <a:p>
            <a:r>
              <a:rPr lang="en-US" sz="4800" dirty="0"/>
              <a:t>Thank you!</a:t>
            </a:r>
            <a:endParaRPr lang="en-GB" sz="4800" dirty="0"/>
          </a:p>
        </p:txBody>
      </p:sp>
      <p:sp>
        <p:nvSpPr>
          <p:cNvPr id="6" name="Rectangle 5">
            <a:extLst>
              <a:ext uri="{FF2B5EF4-FFF2-40B4-BE49-F238E27FC236}">
                <a16:creationId xmlns:a16="http://schemas.microsoft.com/office/drawing/2014/main" id="{66F74ED2-981D-4910-8FE2-983BC44F87DD}"/>
              </a:ext>
            </a:extLst>
          </p:cNvPr>
          <p:cNvSpPr/>
          <p:nvPr/>
        </p:nvSpPr>
        <p:spPr>
          <a:xfrm>
            <a:off x="904875" y="3641391"/>
            <a:ext cx="10439400" cy="307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11A54446-5F47-462C-A583-91BC396C4D3E}"/>
              </a:ext>
            </a:extLst>
          </p:cNvPr>
          <p:cNvSpPr>
            <a:spLocks noGrp="1"/>
          </p:cNvSpPr>
          <p:nvPr>
            <p:ph type="subTitle" idx="1"/>
          </p:nvPr>
        </p:nvSpPr>
        <p:spPr>
          <a:xfrm>
            <a:off x="1524000" y="3503444"/>
            <a:ext cx="9144000" cy="1655762"/>
          </a:xfrm>
        </p:spPr>
        <p:txBody>
          <a:bodyPr/>
          <a:lstStyle/>
          <a:p>
            <a:r>
              <a:rPr lang="en-US" dirty="0"/>
              <a:t>I am happy to answer any questions</a:t>
            </a:r>
          </a:p>
          <a:p>
            <a:r>
              <a:rPr lang="en-US" sz="2000" dirty="0"/>
              <a:t>h.turner3@pgr.reading.ac.uk</a:t>
            </a:r>
            <a:endParaRPr lang="en-GB" sz="2000" dirty="0"/>
          </a:p>
        </p:txBody>
      </p:sp>
      <p:cxnSp>
        <p:nvCxnSpPr>
          <p:cNvPr id="7" name="Straight Connector 6">
            <a:extLst>
              <a:ext uri="{FF2B5EF4-FFF2-40B4-BE49-F238E27FC236}">
                <a16:creationId xmlns:a16="http://schemas.microsoft.com/office/drawing/2014/main" id="{6DDC126B-AD20-467A-83B7-B068106737F3}"/>
              </a:ext>
            </a:extLst>
          </p:cNvPr>
          <p:cNvCxnSpPr>
            <a:cxnSpLocks/>
          </p:cNvCxnSpPr>
          <p:nvPr/>
        </p:nvCxnSpPr>
        <p:spPr>
          <a:xfrm>
            <a:off x="971550" y="3330543"/>
            <a:ext cx="1024890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2" descr="Session Proposals">
            <a:extLst>
              <a:ext uri="{FF2B5EF4-FFF2-40B4-BE49-F238E27FC236}">
                <a16:creationId xmlns:a16="http://schemas.microsoft.com/office/drawing/2014/main" id="{C69801A8-B9E6-4125-AC7F-99BC340296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8884" y="5000624"/>
            <a:ext cx="1394225" cy="105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926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CCFAF-8716-4B13-916A-7B9ABF7A35AB}"/>
              </a:ext>
            </a:extLst>
          </p:cNvPr>
          <p:cNvSpPr>
            <a:spLocks noGrp="1"/>
          </p:cNvSpPr>
          <p:nvPr>
            <p:ph type="title"/>
          </p:nvPr>
        </p:nvSpPr>
        <p:spPr/>
        <p:txBody>
          <a:bodyPr/>
          <a:lstStyle/>
          <a:p>
            <a:r>
              <a:rPr lang="en-US" dirty="0"/>
              <a:t>Corotation forecasts</a:t>
            </a:r>
            <a:endParaRPr lang="en-GB" dirty="0"/>
          </a:p>
        </p:txBody>
      </p:sp>
      <p:sp>
        <p:nvSpPr>
          <p:cNvPr id="3" name="Content Placeholder 2">
            <a:extLst>
              <a:ext uri="{FF2B5EF4-FFF2-40B4-BE49-F238E27FC236}">
                <a16:creationId xmlns:a16="http://schemas.microsoft.com/office/drawing/2014/main" id="{0F13F348-9611-418D-B737-779764D829F3}"/>
              </a:ext>
            </a:extLst>
          </p:cNvPr>
          <p:cNvSpPr>
            <a:spLocks noGrp="1"/>
          </p:cNvSpPr>
          <p:nvPr>
            <p:ph idx="1"/>
          </p:nvPr>
        </p:nvSpPr>
        <p:spPr>
          <a:xfrm>
            <a:off x="150920" y="1704513"/>
            <a:ext cx="6974985" cy="4472450"/>
          </a:xfrm>
        </p:spPr>
        <p:txBody>
          <a:bodyPr/>
          <a:lstStyle/>
          <a:p>
            <a:endParaRPr lang="en-US" dirty="0"/>
          </a:p>
          <a:p>
            <a:r>
              <a:rPr lang="en-US" dirty="0"/>
              <a:t>Assumes steady-state solar wind in the reference frame rotating with the Sun</a:t>
            </a:r>
          </a:p>
          <a:p>
            <a:pPr marL="0" indent="0">
              <a:buNone/>
            </a:pPr>
            <a:endParaRPr lang="en-US" dirty="0"/>
          </a:p>
          <a:p>
            <a:r>
              <a:rPr lang="en-US" dirty="0"/>
              <a:t>Uses observations on the ecliptic plane</a:t>
            </a:r>
          </a:p>
          <a:p>
            <a:pPr marL="0" indent="0">
              <a:buNone/>
            </a:pPr>
            <a:endParaRPr lang="en-US" dirty="0"/>
          </a:p>
          <a:p>
            <a:r>
              <a:rPr lang="en-US" dirty="0"/>
              <a:t>Corotation time determined by longitudinal and radial separation</a:t>
            </a:r>
            <a:endParaRPr lang="en-GB" dirty="0"/>
          </a:p>
        </p:txBody>
      </p:sp>
      <p:pic>
        <p:nvPicPr>
          <p:cNvPr id="4" name="HUXt_CR2209_nlong360_CR2209_movie">
            <a:hlinkClick r:id="" action="ppaction://media"/>
            <a:extLst>
              <a:ext uri="{FF2B5EF4-FFF2-40B4-BE49-F238E27FC236}">
                <a16:creationId xmlns:a16="http://schemas.microsoft.com/office/drawing/2014/main" id="{678BE940-51F6-4700-83C8-B828F42EFA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25905" y="1523391"/>
            <a:ext cx="4856545" cy="4856545"/>
          </a:xfrm>
          <a:prstGeom prst="rect">
            <a:avLst/>
          </a:prstGeom>
          <a:ln w="28575">
            <a:noFill/>
          </a:ln>
        </p:spPr>
      </p:pic>
    </p:spTree>
    <p:extLst>
      <p:ext uri="{BB962C8B-B14F-4D97-AF65-F5344CB8AC3E}">
        <p14:creationId xmlns:p14="http://schemas.microsoft.com/office/powerpoint/2010/main" val="242327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0CE22-2E02-489F-8496-9B10B1FB1262}"/>
              </a:ext>
            </a:extLst>
          </p:cNvPr>
          <p:cNvSpPr>
            <a:spLocks noGrp="1"/>
          </p:cNvSpPr>
          <p:nvPr>
            <p:ph type="title"/>
          </p:nvPr>
        </p:nvSpPr>
        <p:spPr/>
        <p:txBody>
          <a:bodyPr/>
          <a:lstStyle/>
          <a:p>
            <a:r>
              <a:rPr lang="en-US" dirty="0"/>
              <a:t>Connected variables</a:t>
            </a:r>
            <a:endParaRPr lang="en-GB" dirty="0"/>
          </a:p>
        </p:txBody>
      </p:sp>
      <p:sp>
        <p:nvSpPr>
          <p:cNvPr id="3" name="Content Placeholder 2">
            <a:extLst>
              <a:ext uri="{FF2B5EF4-FFF2-40B4-BE49-F238E27FC236}">
                <a16:creationId xmlns:a16="http://schemas.microsoft.com/office/drawing/2014/main" id="{55D1537C-620C-4568-9857-274AA1E78AAC}"/>
              </a:ext>
            </a:extLst>
          </p:cNvPr>
          <p:cNvSpPr>
            <a:spLocks noGrp="1"/>
          </p:cNvSpPr>
          <p:nvPr>
            <p:ph idx="1"/>
          </p:nvPr>
        </p:nvSpPr>
        <p:spPr>
          <a:xfrm>
            <a:off x="150920" y="1645275"/>
            <a:ext cx="11851690" cy="4856544"/>
          </a:xfrm>
        </p:spPr>
        <p:txBody>
          <a:bodyPr/>
          <a:lstStyle/>
          <a:p>
            <a:r>
              <a:rPr lang="en-US" dirty="0"/>
              <a:t>Corotation time – longer corotation times makes the steady-state assumption less valid</a:t>
            </a:r>
          </a:p>
          <a:p>
            <a:pPr marL="0" indent="0">
              <a:buNone/>
            </a:pPr>
            <a:endParaRPr lang="en-US" dirty="0"/>
          </a:p>
          <a:p>
            <a:r>
              <a:rPr lang="en-US" dirty="0"/>
              <a:t>Solar activity – affects time evolution of the solar wind</a:t>
            </a:r>
          </a:p>
          <a:p>
            <a:pPr marL="0" indent="0">
              <a:buNone/>
            </a:pPr>
            <a:endParaRPr lang="en-US" dirty="0"/>
          </a:p>
          <a:p>
            <a:r>
              <a:rPr lang="en-US" dirty="0"/>
              <a:t>Latitudinal offset – two spacecraft observing different solar wind structures</a:t>
            </a:r>
          </a:p>
        </p:txBody>
      </p:sp>
      <p:grpSp>
        <p:nvGrpSpPr>
          <p:cNvPr id="4" name="Group 3">
            <a:extLst>
              <a:ext uri="{FF2B5EF4-FFF2-40B4-BE49-F238E27FC236}">
                <a16:creationId xmlns:a16="http://schemas.microsoft.com/office/drawing/2014/main" id="{13F4C1F3-FE9B-4A2B-A324-178AB58F2657}"/>
              </a:ext>
            </a:extLst>
          </p:cNvPr>
          <p:cNvGrpSpPr/>
          <p:nvPr/>
        </p:nvGrpSpPr>
        <p:grpSpPr>
          <a:xfrm>
            <a:off x="565407" y="4995447"/>
            <a:ext cx="11626592" cy="1340099"/>
            <a:chOff x="884058" y="2942032"/>
            <a:chExt cx="11626592" cy="1340099"/>
          </a:xfrm>
        </p:grpSpPr>
        <p:sp>
          <p:nvSpPr>
            <p:cNvPr id="5" name="Trapezoid 4">
              <a:extLst>
                <a:ext uri="{FF2B5EF4-FFF2-40B4-BE49-F238E27FC236}">
                  <a16:creationId xmlns:a16="http://schemas.microsoft.com/office/drawing/2014/main" id="{899E14B0-FA50-437D-B757-9B960FC41C48}"/>
                </a:ext>
              </a:extLst>
            </p:cNvPr>
            <p:cNvSpPr/>
            <p:nvPr/>
          </p:nvSpPr>
          <p:spPr>
            <a:xfrm rot="16200000">
              <a:off x="6916178" y="-1556125"/>
              <a:ext cx="771714" cy="10417231"/>
            </a:xfrm>
            <a:prstGeom prst="trapezoid">
              <a:avLst/>
            </a:prstGeom>
            <a:solidFill>
              <a:srgbClr val="7F7F7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28B464C3-D542-42FB-BA8F-50351AEB9987}"/>
                </a:ext>
              </a:extLst>
            </p:cNvPr>
            <p:cNvCxnSpPr>
              <a:cxnSpLocks/>
            </p:cNvCxnSpPr>
            <p:nvPr/>
          </p:nvCxnSpPr>
          <p:spPr>
            <a:xfrm flipV="1">
              <a:off x="2144751" y="3651785"/>
              <a:ext cx="791736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FF6AD9-FA73-48E3-BD6A-1A8A3194F561}"/>
                </a:ext>
              </a:extLst>
            </p:cNvPr>
            <p:cNvCxnSpPr>
              <a:cxnSpLocks/>
              <a:stCxn id="12" idx="6"/>
            </p:cNvCxnSpPr>
            <p:nvPr/>
          </p:nvCxnSpPr>
          <p:spPr>
            <a:xfrm flipV="1">
              <a:off x="2144751" y="3024225"/>
              <a:ext cx="8039000" cy="6275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FFEEF36A-D876-475B-A645-4182CA236CDF}"/>
                </a:ext>
              </a:extLst>
            </p:cNvPr>
            <p:cNvGrpSpPr/>
            <p:nvPr/>
          </p:nvGrpSpPr>
          <p:grpSpPr>
            <a:xfrm rot="915586">
              <a:off x="9637116" y="2942032"/>
              <a:ext cx="1102765" cy="172844"/>
              <a:chOff x="3334817" y="4075771"/>
              <a:chExt cx="1102765" cy="172844"/>
            </a:xfrm>
            <a:solidFill>
              <a:schemeClr val="bg1">
                <a:lumMod val="50000"/>
              </a:schemeClr>
            </a:solidFill>
          </p:grpSpPr>
          <p:cxnSp>
            <p:nvCxnSpPr>
              <p:cNvPr id="13" name="Straight Connector 12">
                <a:extLst>
                  <a:ext uri="{FF2B5EF4-FFF2-40B4-BE49-F238E27FC236}">
                    <a16:creationId xmlns:a16="http://schemas.microsoft.com/office/drawing/2014/main" id="{C44E4D0C-7D94-4798-9630-82C139126A8B}"/>
                  </a:ext>
                </a:extLst>
              </p:cNvPr>
              <p:cNvCxnSpPr/>
              <p:nvPr/>
            </p:nvCxnSpPr>
            <p:spPr>
              <a:xfrm>
                <a:off x="3619173" y="4159404"/>
                <a:ext cx="534053" cy="0"/>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8D0E8B3-DB0F-4770-B355-AF4E98F3D1BA}"/>
                  </a:ext>
                </a:extLst>
              </p:cNvPr>
              <p:cNvSpPr/>
              <p:nvPr/>
            </p:nvSpPr>
            <p:spPr>
              <a:xfrm>
                <a:off x="3802566" y="4081346"/>
                <a:ext cx="167268" cy="167268"/>
              </a:xfrm>
              <a:prstGeom prst="ellipse">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rapezoid 14">
                <a:extLst>
                  <a:ext uri="{FF2B5EF4-FFF2-40B4-BE49-F238E27FC236}">
                    <a16:creationId xmlns:a16="http://schemas.microsoft.com/office/drawing/2014/main" id="{16519FD9-64BA-472A-844F-28471E7DBB74}"/>
                  </a:ext>
                </a:extLst>
              </p:cNvPr>
              <p:cNvSpPr/>
              <p:nvPr/>
            </p:nvSpPr>
            <p:spPr>
              <a:xfrm rot="5400000">
                <a:off x="3440754" y="3969834"/>
                <a:ext cx="167268" cy="379141"/>
              </a:xfrm>
              <a:prstGeom prst="trapezoid">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rapezoid 15">
                <a:extLst>
                  <a:ext uri="{FF2B5EF4-FFF2-40B4-BE49-F238E27FC236}">
                    <a16:creationId xmlns:a16="http://schemas.microsoft.com/office/drawing/2014/main" id="{3576D3A9-8924-4FF8-B96A-A8A9C66126C0}"/>
                  </a:ext>
                </a:extLst>
              </p:cNvPr>
              <p:cNvSpPr/>
              <p:nvPr/>
            </p:nvSpPr>
            <p:spPr>
              <a:xfrm rot="16200000" flipH="1">
                <a:off x="4164378" y="3975410"/>
                <a:ext cx="167268" cy="379141"/>
              </a:xfrm>
              <a:prstGeom prst="trapezoid">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Oval 8">
              <a:extLst>
                <a:ext uri="{FF2B5EF4-FFF2-40B4-BE49-F238E27FC236}">
                  <a16:creationId xmlns:a16="http://schemas.microsoft.com/office/drawing/2014/main" id="{70E72218-BDC7-476A-BE2C-EECC7BAD8E86}"/>
                </a:ext>
              </a:extLst>
            </p:cNvPr>
            <p:cNvSpPr/>
            <p:nvPr/>
          </p:nvSpPr>
          <p:spPr>
            <a:xfrm>
              <a:off x="9987777" y="3451062"/>
              <a:ext cx="401444" cy="401444"/>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CC7674EC-A90E-469F-BC72-D052D9B5D6F8}"/>
                </a:ext>
              </a:extLst>
            </p:cNvPr>
            <p:cNvSpPr/>
            <p:nvPr/>
          </p:nvSpPr>
          <p:spPr>
            <a:xfrm>
              <a:off x="10121043" y="3488270"/>
              <a:ext cx="268178" cy="175917"/>
            </a:xfrm>
            <a:custGeom>
              <a:avLst/>
              <a:gdLst>
                <a:gd name="connsiteX0" fmla="*/ 179167 w 268178"/>
                <a:gd name="connsiteY0" fmla="*/ 2387 h 175917"/>
                <a:gd name="connsiteX1" fmla="*/ 145714 w 268178"/>
                <a:gd name="connsiteY1" fmla="*/ 58143 h 175917"/>
                <a:gd name="connsiteX2" fmla="*/ 123411 w 268178"/>
                <a:gd name="connsiteY2" fmla="*/ 80446 h 175917"/>
                <a:gd name="connsiteX3" fmla="*/ 11899 w 268178"/>
                <a:gd name="connsiteY3" fmla="*/ 91597 h 175917"/>
                <a:gd name="connsiteX4" fmla="*/ 748 w 268178"/>
                <a:gd name="connsiteY4" fmla="*/ 125051 h 175917"/>
                <a:gd name="connsiteX5" fmla="*/ 78807 w 268178"/>
                <a:gd name="connsiteY5" fmla="*/ 169655 h 175917"/>
                <a:gd name="connsiteX6" fmla="*/ 234924 w 268178"/>
                <a:gd name="connsiteY6" fmla="*/ 158504 h 175917"/>
                <a:gd name="connsiteX7" fmla="*/ 190319 w 268178"/>
                <a:gd name="connsiteY7" fmla="*/ 24690 h 175917"/>
                <a:gd name="connsiteX8" fmla="*/ 179167 w 268178"/>
                <a:gd name="connsiteY8" fmla="*/ 2387 h 17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78" h="175917">
                  <a:moveTo>
                    <a:pt x="179167" y="2387"/>
                  </a:moveTo>
                  <a:cubicBezTo>
                    <a:pt x="171733" y="7962"/>
                    <a:pt x="158312" y="40506"/>
                    <a:pt x="145714" y="58143"/>
                  </a:cubicBezTo>
                  <a:cubicBezTo>
                    <a:pt x="139603" y="66698"/>
                    <a:pt x="133611" y="77896"/>
                    <a:pt x="123411" y="80446"/>
                  </a:cubicBezTo>
                  <a:cubicBezTo>
                    <a:pt x="87170" y="89506"/>
                    <a:pt x="49070" y="87880"/>
                    <a:pt x="11899" y="91597"/>
                  </a:cubicBezTo>
                  <a:cubicBezTo>
                    <a:pt x="8182" y="102748"/>
                    <a:pt x="-2969" y="113900"/>
                    <a:pt x="748" y="125051"/>
                  </a:cubicBezTo>
                  <a:cubicBezTo>
                    <a:pt x="12827" y="161288"/>
                    <a:pt x="50207" y="162505"/>
                    <a:pt x="78807" y="169655"/>
                  </a:cubicBezTo>
                  <a:cubicBezTo>
                    <a:pt x="130846" y="165938"/>
                    <a:pt x="195097" y="192204"/>
                    <a:pt x="234924" y="158504"/>
                  </a:cubicBezTo>
                  <a:cubicBezTo>
                    <a:pt x="319268" y="87136"/>
                    <a:pt x="220116" y="48527"/>
                    <a:pt x="190319" y="24690"/>
                  </a:cubicBezTo>
                  <a:cubicBezTo>
                    <a:pt x="159155" y="-241"/>
                    <a:pt x="186601" y="-3188"/>
                    <a:pt x="179167" y="2387"/>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3C7926A6-0839-4186-95E4-B2BC7EC97B51}"/>
                </a:ext>
              </a:extLst>
            </p:cNvPr>
            <p:cNvSpPr/>
            <p:nvPr/>
          </p:nvSpPr>
          <p:spPr>
            <a:xfrm>
              <a:off x="10050590" y="3686558"/>
              <a:ext cx="123045" cy="121662"/>
            </a:xfrm>
            <a:custGeom>
              <a:avLst/>
              <a:gdLst>
                <a:gd name="connsiteX0" fmla="*/ 378 w 256856"/>
                <a:gd name="connsiteY0" fmla="*/ 39569 h 173384"/>
                <a:gd name="connsiteX1" fmla="*/ 33831 w 256856"/>
                <a:gd name="connsiteY1" fmla="*/ 95325 h 173384"/>
                <a:gd name="connsiteX2" fmla="*/ 56134 w 256856"/>
                <a:gd name="connsiteY2" fmla="*/ 117628 h 173384"/>
                <a:gd name="connsiteX3" fmla="*/ 100739 w 256856"/>
                <a:gd name="connsiteY3" fmla="*/ 173384 h 173384"/>
                <a:gd name="connsiteX4" fmla="*/ 212251 w 256856"/>
                <a:gd name="connsiteY4" fmla="*/ 162233 h 173384"/>
                <a:gd name="connsiteX5" fmla="*/ 256856 w 256856"/>
                <a:gd name="connsiteY5" fmla="*/ 117628 h 173384"/>
                <a:gd name="connsiteX6" fmla="*/ 245704 w 256856"/>
                <a:gd name="connsiteY6" fmla="*/ 61872 h 173384"/>
                <a:gd name="connsiteX7" fmla="*/ 223402 w 256856"/>
                <a:gd name="connsiteY7" fmla="*/ 39569 h 173384"/>
                <a:gd name="connsiteX8" fmla="*/ 89587 w 256856"/>
                <a:gd name="connsiteY8" fmla="*/ 17267 h 173384"/>
                <a:gd name="connsiteX9" fmla="*/ 56134 w 256856"/>
                <a:gd name="connsiteY9" fmla="*/ 6115 h 173384"/>
                <a:gd name="connsiteX10" fmla="*/ 378 w 256856"/>
                <a:gd name="connsiteY10" fmla="*/ 39569 h 17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56" h="173384">
                  <a:moveTo>
                    <a:pt x="378" y="39569"/>
                  </a:moveTo>
                  <a:cubicBezTo>
                    <a:pt x="-3339" y="54437"/>
                    <a:pt x="21233" y="77688"/>
                    <a:pt x="33831" y="95325"/>
                  </a:cubicBezTo>
                  <a:cubicBezTo>
                    <a:pt x="39942" y="103880"/>
                    <a:pt x="51432" y="108224"/>
                    <a:pt x="56134" y="117628"/>
                  </a:cubicBezTo>
                  <a:cubicBezTo>
                    <a:pt x="86939" y="179237"/>
                    <a:pt x="39858" y="153091"/>
                    <a:pt x="100739" y="173384"/>
                  </a:cubicBezTo>
                  <a:cubicBezTo>
                    <a:pt x="137910" y="169667"/>
                    <a:pt x="177071" y="174797"/>
                    <a:pt x="212251" y="162233"/>
                  </a:cubicBezTo>
                  <a:cubicBezTo>
                    <a:pt x="232053" y="155161"/>
                    <a:pt x="256856" y="117628"/>
                    <a:pt x="256856" y="117628"/>
                  </a:cubicBezTo>
                  <a:cubicBezTo>
                    <a:pt x="253139" y="99043"/>
                    <a:pt x="253170" y="79293"/>
                    <a:pt x="245704" y="61872"/>
                  </a:cubicBezTo>
                  <a:cubicBezTo>
                    <a:pt x="241563" y="52209"/>
                    <a:pt x="232806" y="44271"/>
                    <a:pt x="223402" y="39569"/>
                  </a:cubicBezTo>
                  <a:cubicBezTo>
                    <a:pt x="198844" y="27290"/>
                    <a:pt x="97956" y="18313"/>
                    <a:pt x="89587" y="17267"/>
                  </a:cubicBezTo>
                  <a:cubicBezTo>
                    <a:pt x="78436" y="13550"/>
                    <a:pt x="66213" y="12163"/>
                    <a:pt x="56134" y="6115"/>
                  </a:cubicBezTo>
                  <a:cubicBezTo>
                    <a:pt x="20689" y="-15152"/>
                    <a:pt x="4095" y="24701"/>
                    <a:pt x="378" y="39569"/>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1B2FF3A4-6B21-44B7-90D7-AF7903A55BED}"/>
                </a:ext>
              </a:extLst>
            </p:cNvPr>
            <p:cNvSpPr/>
            <p:nvPr/>
          </p:nvSpPr>
          <p:spPr>
            <a:xfrm>
              <a:off x="884058" y="3021438"/>
              <a:ext cx="1260693" cy="126069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0" name="Block Arc 19">
            <a:extLst>
              <a:ext uri="{FF2B5EF4-FFF2-40B4-BE49-F238E27FC236}">
                <a16:creationId xmlns:a16="http://schemas.microsoft.com/office/drawing/2014/main" id="{EFDBED47-7134-47EF-98F5-7C30D61976DC}"/>
              </a:ext>
            </a:extLst>
          </p:cNvPr>
          <p:cNvSpPr/>
          <p:nvPr/>
        </p:nvSpPr>
        <p:spPr>
          <a:xfrm rot="2033084">
            <a:off x="5124605" y="5273548"/>
            <a:ext cx="576000" cy="576000"/>
          </a:xfrm>
          <a:prstGeom prst="blockArc">
            <a:avLst>
              <a:gd name="adj1" fmla="val 17692449"/>
              <a:gd name="adj2" fmla="val 21253584"/>
              <a:gd name="adj3"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TextBox 20">
            <a:extLst>
              <a:ext uri="{FF2B5EF4-FFF2-40B4-BE49-F238E27FC236}">
                <a16:creationId xmlns:a16="http://schemas.microsoft.com/office/drawing/2014/main" id="{1CD80EC6-B067-431D-A0B2-45946B18B248}"/>
              </a:ext>
            </a:extLst>
          </p:cNvPr>
          <p:cNvSpPr txBox="1"/>
          <p:nvPr/>
        </p:nvSpPr>
        <p:spPr>
          <a:xfrm>
            <a:off x="5682967" y="5370641"/>
            <a:ext cx="1904999" cy="338554"/>
          </a:xfrm>
          <a:prstGeom prst="rect">
            <a:avLst/>
          </a:prstGeom>
          <a:noFill/>
        </p:spPr>
        <p:txBody>
          <a:bodyPr wrap="square" rtlCol="0">
            <a:spAutoFit/>
          </a:bodyPr>
          <a:lstStyle/>
          <a:p>
            <a:r>
              <a:rPr lang="en-US" sz="1600" dirty="0">
                <a:latin typeface="Calisto MT" panose="02040603050505030304" pitchFamily="18" charset="0"/>
              </a:rPr>
              <a:t>Latitudinal offset</a:t>
            </a:r>
            <a:endParaRPr lang="en-GB" sz="1600" dirty="0">
              <a:latin typeface="Calisto MT" panose="02040603050505030304" pitchFamily="18" charset="0"/>
            </a:endParaRPr>
          </a:p>
        </p:txBody>
      </p:sp>
    </p:spTree>
    <p:extLst>
      <p:ext uri="{BB962C8B-B14F-4D97-AF65-F5344CB8AC3E}">
        <p14:creationId xmlns:p14="http://schemas.microsoft.com/office/powerpoint/2010/main" val="3409921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F2D6-4E8C-4AF3-A023-12EC84B57852}"/>
              </a:ext>
            </a:extLst>
          </p:cNvPr>
          <p:cNvSpPr>
            <a:spLocks noGrp="1"/>
          </p:cNvSpPr>
          <p:nvPr>
            <p:ph type="title"/>
          </p:nvPr>
        </p:nvSpPr>
        <p:spPr/>
        <p:txBody>
          <a:bodyPr/>
          <a:lstStyle/>
          <a:p>
            <a:r>
              <a:rPr lang="en-US" dirty="0"/>
              <a:t>Motivation – data assimilation </a:t>
            </a:r>
            <a:endParaRPr lang="en-GB" dirty="0"/>
          </a:p>
        </p:txBody>
      </p:sp>
      <p:sp>
        <p:nvSpPr>
          <p:cNvPr id="3" name="Content Placeholder 2">
            <a:extLst>
              <a:ext uri="{FF2B5EF4-FFF2-40B4-BE49-F238E27FC236}">
                <a16:creationId xmlns:a16="http://schemas.microsoft.com/office/drawing/2014/main" id="{4CB17173-30CE-4F11-9008-FE0C86655E54}"/>
              </a:ext>
            </a:extLst>
          </p:cNvPr>
          <p:cNvSpPr>
            <a:spLocks noGrp="1"/>
          </p:cNvSpPr>
          <p:nvPr>
            <p:ph idx="1"/>
          </p:nvPr>
        </p:nvSpPr>
        <p:spPr/>
        <p:txBody>
          <a:bodyPr/>
          <a:lstStyle/>
          <a:p>
            <a:endParaRPr lang="en-US" dirty="0"/>
          </a:p>
          <a:p>
            <a:r>
              <a:rPr lang="en-US" dirty="0"/>
              <a:t>Data assimilation (DA) combines observations and model output to find an optimum estimation of reality</a:t>
            </a:r>
          </a:p>
          <a:p>
            <a:endParaRPr lang="en-US" dirty="0"/>
          </a:p>
          <a:p>
            <a:r>
              <a:rPr lang="en-US" dirty="0"/>
              <a:t>Investigate uncertainties through analysis of corotation forecasts </a:t>
            </a:r>
            <a:endParaRPr lang="en-GB" dirty="0"/>
          </a:p>
        </p:txBody>
      </p:sp>
      <p:cxnSp>
        <p:nvCxnSpPr>
          <p:cNvPr id="4" name="Straight Arrow Connector 3">
            <a:extLst>
              <a:ext uri="{FF2B5EF4-FFF2-40B4-BE49-F238E27FC236}">
                <a16:creationId xmlns:a16="http://schemas.microsoft.com/office/drawing/2014/main" id="{69245B87-474F-4FEB-A093-D1E072D8BDDE}"/>
              </a:ext>
            </a:extLst>
          </p:cNvPr>
          <p:cNvCxnSpPr>
            <a:cxnSpLocks/>
          </p:cNvCxnSpPr>
          <p:nvPr/>
        </p:nvCxnSpPr>
        <p:spPr>
          <a:xfrm>
            <a:off x="2912378" y="5287312"/>
            <a:ext cx="620785" cy="5568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38D3933-0CD2-403E-949A-397C9748F860}"/>
              </a:ext>
            </a:extLst>
          </p:cNvPr>
          <p:cNvCxnSpPr>
            <a:cxnSpLocks/>
          </p:cNvCxnSpPr>
          <p:nvPr/>
        </p:nvCxnSpPr>
        <p:spPr>
          <a:xfrm>
            <a:off x="2902591" y="4987911"/>
            <a:ext cx="18995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7C8DBC4-B3E9-48C0-B98F-8405E61837D8}"/>
              </a:ext>
            </a:extLst>
          </p:cNvPr>
          <p:cNvSpPr/>
          <p:nvPr/>
        </p:nvSpPr>
        <p:spPr>
          <a:xfrm>
            <a:off x="913353" y="4145308"/>
            <a:ext cx="2217139" cy="132556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Arrow Connector 6">
            <a:extLst>
              <a:ext uri="{FF2B5EF4-FFF2-40B4-BE49-F238E27FC236}">
                <a16:creationId xmlns:a16="http://schemas.microsoft.com/office/drawing/2014/main" id="{02B2A2E6-AF54-4EBA-855A-235C829FF016}"/>
              </a:ext>
            </a:extLst>
          </p:cNvPr>
          <p:cNvCxnSpPr>
            <a:cxnSpLocks/>
          </p:cNvCxnSpPr>
          <p:nvPr/>
        </p:nvCxnSpPr>
        <p:spPr>
          <a:xfrm flipH="1">
            <a:off x="3130493" y="4552174"/>
            <a:ext cx="183579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92F842F-9F83-4BBA-A302-B99CF57EBADF}"/>
              </a:ext>
            </a:extLst>
          </p:cNvPr>
          <p:cNvCxnSpPr>
            <a:cxnSpLocks/>
          </p:cNvCxnSpPr>
          <p:nvPr/>
        </p:nvCxnSpPr>
        <p:spPr>
          <a:xfrm flipH="1">
            <a:off x="7007604" y="4777123"/>
            <a:ext cx="183579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C3431EB-648D-402B-83A8-2D0293AE3B9B}"/>
              </a:ext>
            </a:extLst>
          </p:cNvPr>
          <p:cNvSpPr txBox="1"/>
          <p:nvPr/>
        </p:nvSpPr>
        <p:spPr>
          <a:xfrm>
            <a:off x="1245940" y="4546480"/>
            <a:ext cx="1551963" cy="523220"/>
          </a:xfrm>
          <a:prstGeom prst="rect">
            <a:avLst/>
          </a:prstGeom>
          <a:noFill/>
        </p:spPr>
        <p:txBody>
          <a:bodyPr wrap="square" rtlCol="0">
            <a:spAutoFit/>
          </a:bodyPr>
          <a:lstStyle/>
          <a:p>
            <a:pPr algn="ctr"/>
            <a:r>
              <a:rPr lang="en-GB" sz="2800" dirty="0">
                <a:solidFill>
                  <a:schemeClr val="bg1"/>
                </a:solidFill>
                <a:latin typeface="Calisto MT" panose="02040603050505030304" pitchFamily="18" charset="0"/>
              </a:rPr>
              <a:t>Model</a:t>
            </a:r>
          </a:p>
        </p:txBody>
      </p:sp>
      <p:sp>
        <p:nvSpPr>
          <p:cNvPr id="10" name="Rectangle 9">
            <a:extLst>
              <a:ext uri="{FF2B5EF4-FFF2-40B4-BE49-F238E27FC236}">
                <a16:creationId xmlns:a16="http://schemas.microsoft.com/office/drawing/2014/main" id="{AE320017-88DB-4950-82D5-F8307437F196}"/>
              </a:ext>
            </a:extLst>
          </p:cNvPr>
          <p:cNvSpPr/>
          <p:nvPr/>
        </p:nvSpPr>
        <p:spPr>
          <a:xfrm>
            <a:off x="4802173" y="4366063"/>
            <a:ext cx="2217140" cy="82212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7515D07-615B-4D1F-AEC5-855BCF1C51DB}"/>
              </a:ext>
            </a:extLst>
          </p:cNvPr>
          <p:cNvSpPr/>
          <p:nvPr/>
        </p:nvSpPr>
        <p:spPr>
          <a:xfrm>
            <a:off x="3575108" y="5623920"/>
            <a:ext cx="1925274" cy="996648"/>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99AB7300-6C5F-455A-8C3E-C6E671B779B5}"/>
              </a:ext>
            </a:extLst>
          </p:cNvPr>
          <p:cNvSpPr txBox="1"/>
          <p:nvPr/>
        </p:nvSpPr>
        <p:spPr>
          <a:xfrm>
            <a:off x="4883791" y="4519511"/>
            <a:ext cx="2053904" cy="461665"/>
          </a:xfrm>
          <a:prstGeom prst="rect">
            <a:avLst/>
          </a:prstGeom>
          <a:noFill/>
        </p:spPr>
        <p:txBody>
          <a:bodyPr wrap="square" rtlCol="0">
            <a:spAutoFit/>
          </a:bodyPr>
          <a:lstStyle/>
          <a:p>
            <a:pPr algn="ctr"/>
            <a:r>
              <a:rPr lang="en-GB" sz="2400" dirty="0">
                <a:solidFill>
                  <a:schemeClr val="bg1"/>
                </a:solidFill>
                <a:latin typeface="Calisto MT" panose="02040603050505030304" pitchFamily="18" charset="0"/>
              </a:rPr>
              <a:t>Assimilation</a:t>
            </a:r>
            <a:endParaRPr lang="en-GB" sz="2800" dirty="0">
              <a:solidFill>
                <a:schemeClr val="bg1"/>
              </a:solidFill>
              <a:latin typeface="Calisto MT" panose="02040603050505030304" pitchFamily="18" charset="0"/>
            </a:endParaRPr>
          </a:p>
        </p:txBody>
      </p:sp>
      <p:sp>
        <p:nvSpPr>
          <p:cNvPr id="13" name="Rectangle 12">
            <a:extLst>
              <a:ext uri="{FF2B5EF4-FFF2-40B4-BE49-F238E27FC236}">
                <a16:creationId xmlns:a16="http://schemas.microsoft.com/office/drawing/2014/main" id="{9E5BEB30-98A3-4177-92AB-0E7E566ED3D9}"/>
              </a:ext>
            </a:extLst>
          </p:cNvPr>
          <p:cNvSpPr/>
          <p:nvPr/>
        </p:nvSpPr>
        <p:spPr>
          <a:xfrm>
            <a:off x="8791138" y="4366063"/>
            <a:ext cx="2217140" cy="822121"/>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0B41FFFC-EAFE-4E43-87B5-26F55B2F4874}"/>
              </a:ext>
            </a:extLst>
          </p:cNvPr>
          <p:cNvSpPr txBox="1"/>
          <p:nvPr/>
        </p:nvSpPr>
        <p:spPr>
          <a:xfrm>
            <a:off x="8843394" y="4577257"/>
            <a:ext cx="2112628" cy="461665"/>
          </a:xfrm>
          <a:prstGeom prst="rect">
            <a:avLst/>
          </a:prstGeom>
          <a:noFill/>
        </p:spPr>
        <p:txBody>
          <a:bodyPr wrap="square" rtlCol="0">
            <a:spAutoFit/>
          </a:bodyPr>
          <a:lstStyle/>
          <a:p>
            <a:pPr algn="ctr"/>
            <a:r>
              <a:rPr lang="en-GB" sz="2400" dirty="0">
                <a:solidFill>
                  <a:schemeClr val="bg1"/>
                </a:solidFill>
                <a:latin typeface="Calisto MT" panose="02040603050505030304" pitchFamily="18" charset="0"/>
              </a:rPr>
              <a:t>Observations</a:t>
            </a:r>
          </a:p>
        </p:txBody>
      </p:sp>
      <p:sp>
        <p:nvSpPr>
          <p:cNvPr id="15" name="TextBox 14">
            <a:extLst>
              <a:ext uri="{FF2B5EF4-FFF2-40B4-BE49-F238E27FC236}">
                <a16:creationId xmlns:a16="http://schemas.microsoft.com/office/drawing/2014/main" id="{3B446E0E-576C-4020-BBDB-24F77A370716}"/>
              </a:ext>
            </a:extLst>
          </p:cNvPr>
          <p:cNvSpPr txBox="1"/>
          <p:nvPr/>
        </p:nvSpPr>
        <p:spPr>
          <a:xfrm>
            <a:off x="3533163" y="5772239"/>
            <a:ext cx="2009163" cy="707886"/>
          </a:xfrm>
          <a:prstGeom prst="rect">
            <a:avLst/>
          </a:prstGeom>
          <a:noFill/>
        </p:spPr>
        <p:txBody>
          <a:bodyPr wrap="square" rtlCol="0">
            <a:spAutoFit/>
          </a:bodyPr>
          <a:lstStyle/>
          <a:p>
            <a:pPr algn="ctr"/>
            <a:r>
              <a:rPr lang="en-GB" sz="2000" dirty="0">
                <a:solidFill>
                  <a:schemeClr val="bg1"/>
                </a:solidFill>
                <a:latin typeface="Calisto MT" panose="02040603050505030304" pitchFamily="18" charset="0"/>
              </a:rPr>
              <a:t>Improved model results</a:t>
            </a:r>
          </a:p>
        </p:txBody>
      </p:sp>
    </p:spTree>
    <p:extLst>
      <p:ext uri="{BB962C8B-B14F-4D97-AF65-F5344CB8AC3E}">
        <p14:creationId xmlns:p14="http://schemas.microsoft.com/office/powerpoint/2010/main" val="3069636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9DD5-1BC1-411D-9DA5-16FC62AEEE57}"/>
              </a:ext>
            </a:extLst>
          </p:cNvPr>
          <p:cNvSpPr>
            <a:spLocks noGrp="1"/>
          </p:cNvSpPr>
          <p:nvPr>
            <p:ph type="title"/>
          </p:nvPr>
        </p:nvSpPr>
        <p:spPr/>
        <p:txBody>
          <a:bodyPr/>
          <a:lstStyle/>
          <a:p>
            <a:r>
              <a:rPr lang="en-US" dirty="0"/>
              <a:t>L5 Lagrange point</a:t>
            </a:r>
            <a:endParaRPr lang="en-GB" dirty="0"/>
          </a:p>
        </p:txBody>
      </p:sp>
      <p:sp>
        <p:nvSpPr>
          <p:cNvPr id="3" name="Content Placeholder 2">
            <a:extLst>
              <a:ext uri="{FF2B5EF4-FFF2-40B4-BE49-F238E27FC236}">
                <a16:creationId xmlns:a16="http://schemas.microsoft.com/office/drawing/2014/main" id="{80FDAB3C-F786-4B8F-8CB2-1535F00FFF41}"/>
              </a:ext>
            </a:extLst>
          </p:cNvPr>
          <p:cNvSpPr>
            <a:spLocks noGrp="1"/>
          </p:cNvSpPr>
          <p:nvPr>
            <p:ph idx="1"/>
          </p:nvPr>
        </p:nvSpPr>
        <p:spPr>
          <a:xfrm>
            <a:off x="150920" y="1562288"/>
            <a:ext cx="11851690" cy="4856544"/>
          </a:xfrm>
        </p:spPr>
        <p:txBody>
          <a:bodyPr/>
          <a:lstStyle/>
          <a:p>
            <a:r>
              <a:rPr lang="en-US" dirty="0"/>
              <a:t>Mission due for launch in 2027 to provide a side-on view of Earth-directed CMEs</a:t>
            </a:r>
            <a:endParaRPr lang="en-GB" dirty="0"/>
          </a:p>
        </p:txBody>
      </p:sp>
      <p:pic>
        <p:nvPicPr>
          <p:cNvPr id="4" name="Content Placeholder 12" descr="Chart, radar chart&#10;&#10;Description automatically generated">
            <a:extLst>
              <a:ext uri="{FF2B5EF4-FFF2-40B4-BE49-F238E27FC236}">
                <a16:creationId xmlns:a16="http://schemas.microsoft.com/office/drawing/2014/main" id="{CA3E7ADC-BC2C-4161-94F1-240A01605B0C}"/>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359" t="15699" r="74219" b="15801"/>
          <a:stretch/>
        </p:blipFill>
        <p:spPr>
          <a:xfrm>
            <a:off x="1219939" y="2576588"/>
            <a:ext cx="3662365" cy="3496474"/>
          </a:xfrm>
          <a:prstGeom prst="rect">
            <a:avLst/>
          </a:prstGeom>
        </p:spPr>
      </p:pic>
      <p:pic>
        <p:nvPicPr>
          <p:cNvPr id="5" name="Picture 4" descr="Chart, radar chart&#10;&#10;Description automatically generated">
            <a:extLst>
              <a:ext uri="{FF2B5EF4-FFF2-40B4-BE49-F238E27FC236}">
                <a16:creationId xmlns:a16="http://schemas.microsoft.com/office/drawing/2014/main" id="{EB8C744D-5062-4E1A-A87C-545520717E5E}"/>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359" t="15625" r="74219" b="15875"/>
          <a:stretch/>
        </p:blipFill>
        <p:spPr>
          <a:xfrm>
            <a:off x="5549049" y="2576588"/>
            <a:ext cx="3662365" cy="3496474"/>
          </a:xfrm>
          <a:prstGeom prst="rect">
            <a:avLst/>
          </a:prstGeom>
        </p:spPr>
      </p:pic>
      <p:sp>
        <p:nvSpPr>
          <p:cNvPr id="6" name="Isosceles Triangle 5">
            <a:extLst>
              <a:ext uri="{FF2B5EF4-FFF2-40B4-BE49-F238E27FC236}">
                <a16:creationId xmlns:a16="http://schemas.microsoft.com/office/drawing/2014/main" id="{B19759CD-7EAD-41B6-AA74-9BC586535CFE}"/>
              </a:ext>
            </a:extLst>
          </p:cNvPr>
          <p:cNvSpPr/>
          <p:nvPr/>
        </p:nvSpPr>
        <p:spPr>
          <a:xfrm>
            <a:off x="3646458" y="5461292"/>
            <a:ext cx="224360" cy="193414"/>
          </a:xfrm>
          <a:prstGeom prst="triangle">
            <a:avLst/>
          </a:prstGeom>
          <a:solidFill>
            <a:srgbClr val="CF1027"/>
          </a:solidFill>
          <a:ln>
            <a:solidFill>
              <a:srgbClr val="CF10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Isosceles Triangle 6">
            <a:extLst>
              <a:ext uri="{FF2B5EF4-FFF2-40B4-BE49-F238E27FC236}">
                <a16:creationId xmlns:a16="http://schemas.microsoft.com/office/drawing/2014/main" id="{AA41003D-EDE9-497D-9493-841C99C7AB81}"/>
              </a:ext>
            </a:extLst>
          </p:cNvPr>
          <p:cNvSpPr/>
          <p:nvPr/>
        </p:nvSpPr>
        <p:spPr>
          <a:xfrm>
            <a:off x="7982504" y="5461292"/>
            <a:ext cx="224360" cy="193414"/>
          </a:xfrm>
          <a:prstGeom prst="triangle">
            <a:avLst/>
          </a:prstGeom>
          <a:solidFill>
            <a:srgbClr val="CF1027"/>
          </a:solidFill>
          <a:ln>
            <a:solidFill>
              <a:srgbClr val="CF10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EA8A6037-9FF6-48BE-857D-2CF4A6E6EABB}"/>
              </a:ext>
            </a:extLst>
          </p:cNvPr>
          <p:cNvSpPr/>
          <p:nvPr/>
        </p:nvSpPr>
        <p:spPr>
          <a:xfrm>
            <a:off x="4420339" y="4236048"/>
            <a:ext cx="177553" cy="177553"/>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645305AA-311C-4AAF-B1DD-0D4F9A1EA7B3}"/>
              </a:ext>
            </a:extLst>
          </p:cNvPr>
          <p:cNvSpPr/>
          <p:nvPr/>
        </p:nvSpPr>
        <p:spPr>
          <a:xfrm>
            <a:off x="8765263" y="4236047"/>
            <a:ext cx="177553" cy="177553"/>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9770FBD-02A7-498F-A6E3-94ACE28454BB}"/>
              </a:ext>
            </a:extLst>
          </p:cNvPr>
          <p:cNvSpPr txBox="1"/>
          <p:nvPr/>
        </p:nvSpPr>
        <p:spPr>
          <a:xfrm>
            <a:off x="2491828" y="6180707"/>
            <a:ext cx="1118586" cy="369332"/>
          </a:xfrm>
          <a:prstGeom prst="rect">
            <a:avLst/>
          </a:prstGeom>
          <a:noFill/>
        </p:spPr>
        <p:txBody>
          <a:bodyPr wrap="square" rtlCol="0">
            <a:spAutoFit/>
          </a:bodyPr>
          <a:lstStyle/>
          <a:p>
            <a:pPr algn="ctr"/>
            <a:r>
              <a:rPr lang="en-US" dirty="0">
                <a:latin typeface="Calisto MT" panose="02040603050505030304" pitchFamily="18" charset="0"/>
              </a:rPr>
              <a:t>time = t</a:t>
            </a:r>
            <a:endParaRPr lang="en-GB" dirty="0">
              <a:latin typeface="Calisto MT" panose="02040603050505030304" pitchFamily="18" charset="0"/>
            </a:endParaRPr>
          </a:p>
        </p:txBody>
      </p:sp>
      <p:sp>
        <p:nvSpPr>
          <p:cNvPr id="11" name="TextBox 10">
            <a:extLst>
              <a:ext uri="{FF2B5EF4-FFF2-40B4-BE49-F238E27FC236}">
                <a16:creationId xmlns:a16="http://schemas.microsoft.com/office/drawing/2014/main" id="{7A58FDB9-C718-48EB-A39C-9368CC98C4A0}"/>
              </a:ext>
            </a:extLst>
          </p:cNvPr>
          <p:cNvSpPr txBox="1"/>
          <p:nvPr/>
        </p:nvSpPr>
        <p:spPr>
          <a:xfrm>
            <a:off x="6374059" y="6167678"/>
            <a:ext cx="2012344" cy="369332"/>
          </a:xfrm>
          <a:prstGeom prst="rect">
            <a:avLst/>
          </a:prstGeom>
          <a:noFill/>
        </p:spPr>
        <p:txBody>
          <a:bodyPr wrap="square" rtlCol="0">
            <a:spAutoFit/>
          </a:bodyPr>
          <a:lstStyle/>
          <a:p>
            <a:pPr algn="ctr"/>
            <a:r>
              <a:rPr lang="en-US" dirty="0">
                <a:latin typeface="Calisto MT" panose="02040603050505030304" pitchFamily="18" charset="0"/>
              </a:rPr>
              <a:t>time = t + 4.5 days</a:t>
            </a:r>
            <a:endParaRPr lang="en-GB" dirty="0">
              <a:latin typeface="Calisto MT" panose="02040603050505030304" pitchFamily="18" charset="0"/>
            </a:endParaRPr>
          </a:p>
        </p:txBody>
      </p:sp>
      <p:pic>
        <p:nvPicPr>
          <p:cNvPr id="12" name="Picture 11" descr="Chart, radar chart&#10;&#10;Description automatically generated">
            <a:extLst>
              <a:ext uri="{FF2B5EF4-FFF2-40B4-BE49-F238E27FC236}">
                <a16:creationId xmlns:a16="http://schemas.microsoft.com/office/drawing/2014/main" id="{083E21C5-771D-4743-8EC6-62C7AAA67DF2}"/>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86432" t="17553" r="7524" b="17670"/>
          <a:stretch/>
        </p:blipFill>
        <p:spPr>
          <a:xfrm>
            <a:off x="10369120" y="2793907"/>
            <a:ext cx="861134" cy="2884279"/>
          </a:xfrm>
          <a:prstGeom prst="rect">
            <a:avLst/>
          </a:prstGeom>
        </p:spPr>
      </p:pic>
    </p:spTree>
    <p:extLst>
      <p:ext uri="{BB962C8B-B14F-4D97-AF65-F5344CB8AC3E}">
        <p14:creationId xmlns:p14="http://schemas.microsoft.com/office/powerpoint/2010/main" val="1527699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06135-0424-4CB5-ABF5-FEBD87B7D000}"/>
              </a:ext>
            </a:extLst>
          </p:cNvPr>
          <p:cNvSpPr>
            <a:spLocks noGrp="1"/>
          </p:cNvSpPr>
          <p:nvPr>
            <p:ph type="title"/>
          </p:nvPr>
        </p:nvSpPr>
        <p:spPr/>
        <p:txBody>
          <a:bodyPr/>
          <a:lstStyle/>
          <a:p>
            <a:r>
              <a:rPr lang="en-US" dirty="0"/>
              <a:t>Data</a:t>
            </a:r>
            <a:endParaRPr lang="en-GB" dirty="0"/>
          </a:p>
        </p:txBody>
      </p:sp>
      <p:sp>
        <p:nvSpPr>
          <p:cNvPr id="3" name="Content Placeholder 2">
            <a:extLst>
              <a:ext uri="{FF2B5EF4-FFF2-40B4-BE49-F238E27FC236}">
                <a16:creationId xmlns:a16="http://schemas.microsoft.com/office/drawing/2014/main" id="{4854D099-19C5-4267-9559-0DA87098EB72}"/>
              </a:ext>
            </a:extLst>
          </p:cNvPr>
          <p:cNvSpPr>
            <a:spLocks noGrp="1"/>
          </p:cNvSpPr>
          <p:nvPr>
            <p:ph idx="1"/>
          </p:nvPr>
        </p:nvSpPr>
        <p:spPr>
          <a:xfrm>
            <a:off x="131853" y="1682163"/>
            <a:ext cx="6671946" cy="4366335"/>
          </a:xfrm>
        </p:spPr>
        <p:txBody>
          <a:bodyPr/>
          <a:lstStyle/>
          <a:p>
            <a:endParaRPr lang="en-US" dirty="0"/>
          </a:p>
          <a:p>
            <a:r>
              <a:rPr lang="en-US" dirty="0"/>
              <a:t>Using STEREO mission and OMNI data set</a:t>
            </a:r>
          </a:p>
          <a:p>
            <a:pPr marL="0" indent="0">
              <a:buNone/>
            </a:pPr>
            <a:endParaRPr lang="en-US" dirty="0"/>
          </a:p>
          <a:p>
            <a:r>
              <a:rPr lang="en-US" dirty="0"/>
              <a:t>6 possible corotation combinations</a:t>
            </a:r>
          </a:p>
          <a:p>
            <a:pPr marL="0" indent="0">
              <a:buNone/>
            </a:pPr>
            <a:endParaRPr lang="en-US" dirty="0"/>
          </a:p>
          <a:p>
            <a:r>
              <a:rPr lang="en-US" dirty="0"/>
              <a:t>Majority of analysis for 2007 – 2014 </a:t>
            </a:r>
            <a:endParaRPr lang="en-GB" dirty="0"/>
          </a:p>
        </p:txBody>
      </p:sp>
      <p:sp>
        <p:nvSpPr>
          <p:cNvPr id="4" name="Oval 3">
            <a:extLst>
              <a:ext uri="{FF2B5EF4-FFF2-40B4-BE49-F238E27FC236}">
                <a16:creationId xmlns:a16="http://schemas.microsoft.com/office/drawing/2014/main" id="{A262B516-1979-425E-ABF7-FED7D7018DBB}"/>
              </a:ext>
            </a:extLst>
          </p:cNvPr>
          <p:cNvSpPr/>
          <p:nvPr/>
        </p:nvSpPr>
        <p:spPr>
          <a:xfrm>
            <a:off x="9439212" y="3654056"/>
            <a:ext cx="432746" cy="43274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037AF00C-E2F1-4894-ACB5-577D69978C30}"/>
              </a:ext>
            </a:extLst>
          </p:cNvPr>
          <p:cNvSpPr/>
          <p:nvPr/>
        </p:nvSpPr>
        <p:spPr>
          <a:xfrm>
            <a:off x="7472418" y="1687262"/>
            <a:ext cx="4366335" cy="43663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a:extLst>
              <a:ext uri="{FF2B5EF4-FFF2-40B4-BE49-F238E27FC236}">
                <a16:creationId xmlns:a16="http://schemas.microsoft.com/office/drawing/2014/main" id="{F6CD33CB-646E-45B5-A307-F0118BDE2DF2}"/>
              </a:ext>
            </a:extLst>
          </p:cNvPr>
          <p:cNvGrpSpPr/>
          <p:nvPr/>
        </p:nvGrpSpPr>
        <p:grpSpPr>
          <a:xfrm rot="915586">
            <a:off x="11166640" y="2697233"/>
            <a:ext cx="540000" cy="90000"/>
            <a:chOff x="3334817" y="4075771"/>
            <a:chExt cx="1102765" cy="172844"/>
          </a:xfrm>
          <a:solidFill>
            <a:schemeClr val="bg1">
              <a:lumMod val="65000"/>
            </a:schemeClr>
          </a:solidFill>
        </p:grpSpPr>
        <p:cxnSp>
          <p:nvCxnSpPr>
            <p:cNvPr id="7" name="Straight Connector 6">
              <a:extLst>
                <a:ext uri="{FF2B5EF4-FFF2-40B4-BE49-F238E27FC236}">
                  <a16:creationId xmlns:a16="http://schemas.microsoft.com/office/drawing/2014/main" id="{AF26742C-069B-4D20-B5C2-9361D07024D0}"/>
                </a:ext>
              </a:extLst>
            </p:cNvPr>
            <p:cNvCxnSpPr/>
            <p:nvPr/>
          </p:nvCxnSpPr>
          <p:spPr>
            <a:xfrm>
              <a:off x="3619173" y="4159404"/>
              <a:ext cx="534053" cy="0"/>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EFAE862F-CBA6-4D86-9585-C9DF65EED5E0}"/>
                </a:ext>
              </a:extLst>
            </p:cNvPr>
            <p:cNvSpPr/>
            <p:nvPr/>
          </p:nvSpPr>
          <p:spPr>
            <a:xfrm>
              <a:off x="3802566" y="4081346"/>
              <a:ext cx="167268" cy="167268"/>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apezoid 8">
              <a:extLst>
                <a:ext uri="{FF2B5EF4-FFF2-40B4-BE49-F238E27FC236}">
                  <a16:creationId xmlns:a16="http://schemas.microsoft.com/office/drawing/2014/main" id="{0D54ECEB-EAAF-49D6-A7BA-6246F2FC4911}"/>
                </a:ext>
              </a:extLst>
            </p:cNvPr>
            <p:cNvSpPr/>
            <p:nvPr/>
          </p:nvSpPr>
          <p:spPr>
            <a:xfrm rot="5400000">
              <a:off x="3440754" y="3969834"/>
              <a:ext cx="167268" cy="379141"/>
            </a:xfrm>
            <a:prstGeom prst="trapezoid">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rapezoid 9">
              <a:extLst>
                <a:ext uri="{FF2B5EF4-FFF2-40B4-BE49-F238E27FC236}">
                  <a16:creationId xmlns:a16="http://schemas.microsoft.com/office/drawing/2014/main" id="{839417D4-A0B3-40E3-9FE2-5D75D76C7A4A}"/>
                </a:ext>
              </a:extLst>
            </p:cNvPr>
            <p:cNvSpPr/>
            <p:nvPr/>
          </p:nvSpPr>
          <p:spPr>
            <a:xfrm rot="16200000" flipH="1">
              <a:off x="4164378" y="3975410"/>
              <a:ext cx="167268" cy="379141"/>
            </a:xfrm>
            <a:prstGeom prst="trapezoid">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1" name="Group 10">
            <a:extLst>
              <a:ext uri="{FF2B5EF4-FFF2-40B4-BE49-F238E27FC236}">
                <a16:creationId xmlns:a16="http://schemas.microsoft.com/office/drawing/2014/main" id="{123B9A67-DCEA-4764-AEB4-0DBAD8A0BFC1}"/>
              </a:ext>
            </a:extLst>
          </p:cNvPr>
          <p:cNvGrpSpPr/>
          <p:nvPr/>
        </p:nvGrpSpPr>
        <p:grpSpPr>
          <a:xfrm rot="20684414" flipH="1">
            <a:off x="7422855" y="2683027"/>
            <a:ext cx="540000" cy="90000"/>
            <a:chOff x="3334817" y="4075771"/>
            <a:chExt cx="1102765" cy="172844"/>
          </a:xfrm>
          <a:solidFill>
            <a:schemeClr val="bg1">
              <a:lumMod val="65000"/>
            </a:schemeClr>
          </a:solidFill>
        </p:grpSpPr>
        <p:cxnSp>
          <p:nvCxnSpPr>
            <p:cNvPr id="12" name="Straight Connector 11">
              <a:extLst>
                <a:ext uri="{FF2B5EF4-FFF2-40B4-BE49-F238E27FC236}">
                  <a16:creationId xmlns:a16="http://schemas.microsoft.com/office/drawing/2014/main" id="{48053480-23EF-4384-801D-838BC18CCDD0}"/>
                </a:ext>
              </a:extLst>
            </p:cNvPr>
            <p:cNvCxnSpPr/>
            <p:nvPr/>
          </p:nvCxnSpPr>
          <p:spPr>
            <a:xfrm>
              <a:off x="3619173" y="4159404"/>
              <a:ext cx="534053" cy="0"/>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C90FEA22-2971-4661-B9A7-62C26D35BB8A}"/>
                </a:ext>
              </a:extLst>
            </p:cNvPr>
            <p:cNvSpPr/>
            <p:nvPr/>
          </p:nvSpPr>
          <p:spPr>
            <a:xfrm>
              <a:off x="3802566" y="4081346"/>
              <a:ext cx="167268" cy="167268"/>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rapezoid 13">
              <a:extLst>
                <a:ext uri="{FF2B5EF4-FFF2-40B4-BE49-F238E27FC236}">
                  <a16:creationId xmlns:a16="http://schemas.microsoft.com/office/drawing/2014/main" id="{0CB30451-EED8-43E0-A2B8-1CA7DE9E7DEC}"/>
                </a:ext>
              </a:extLst>
            </p:cNvPr>
            <p:cNvSpPr/>
            <p:nvPr/>
          </p:nvSpPr>
          <p:spPr>
            <a:xfrm rot="5400000">
              <a:off x="3440754" y="3969834"/>
              <a:ext cx="167268" cy="379141"/>
            </a:xfrm>
            <a:prstGeom prst="trapezoid">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rapezoid 14">
              <a:extLst>
                <a:ext uri="{FF2B5EF4-FFF2-40B4-BE49-F238E27FC236}">
                  <a16:creationId xmlns:a16="http://schemas.microsoft.com/office/drawing/2014/main" id="{2BE10170-E851-4EDC-A6A9-2CD422358B81}"/>
                </a:ext>
              </a:extLst>
            </p:cNvPr>
            <p:cNvSpPr/>
            <p:nvPr/>
          </p:nvSpPr>
          <p:spPr>
            <a:xfrm rot="16200000" flipH="1">
              <a:off x="4164378" y="3975410"/>
              <a:ext cx="167268" cy="379141"/>
            </a:xfrm>
            <a:prstGeom prst="trapezoid">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6" name="TextBox 15">
            <a:extLst>
              <a:ext uri="{FF2B5EF4-FFF2-40B4-BE49-F238E27FC236}">
                <a16:creationId xmlns:a16="http://schemas.microsoft.com/office/drawing/2014/main" id="{C512074D-B2DA-48A7-AB08-896701568E8A}"/>
              </a:ext>
            </a:extLst>
          </p:cNvPr>
          <p:cNvSpPr txBox="1"/>
          <p:nvPr/>
        </p:nvSpPr>
        <p:spPr>
          <a:xfrm>
            <a:off x="11691891" y="2586943"/>
            <a:ext cx="310719" cy="307777"/>
          </a:xfrm>
          <a:prstGeom prst="rect">
            <a:avLst/>
          </a:prstGeom>
          <a:noFill/>
        </p:spPr>
        <p:txBody>
          <a:bodyPr wrap="square" rtlCol="0">
            <a:spAutoFit/>
          </a:bodyPr>
          <a:lstStyle/>
          <a:p>
            <a:r>
              <a:rPr lang="en-US" sz="1400" dirty="0">
                <a:latin typeface="Calisto MT" panose="02040603050505030304" pitchFamily="18" charset="0"/>
              </a:rPr>
              <a:t>A</a:t>
            </a:r>
            <a:endParaRPr lang="en-GB" sz="1400" dirty="0">
              <a:latin typeface="Calisto MT" panose="02040603050505030304" pitchFamily="18" charset="0"/>
            </a:endParaRPr>
          </a:p>
        </p:txBody>
      </p:sp>
      <p:sp>
        <p:nvSpPr>
          <p:cNvPr id="17" name="TextBox 16">
            <a:extLst>
              <a:ext uri="{FF2B5EF4-FFF2-40B4-BE49-F238E27FC236}">
                <a16:creationId xmlns:a16="http://schemas.microsoft.com/office/drawing/2014/main" id="{1F353879-B7CC-40B3-ACAF-1CDE52E33EAE}"/>
              </a:ext>
            </a:extLst>
          </p:cNvPr>
          <p:cNvSpPr txBox="1"/>
          <p:nvPr/>
        </p:nvSpPr>
        <p:spPr>
          <a:xfrm>
            <a:off x="7147642" y="2552528"/>
            <a:ext cx="310719" cy="307777"/>
          </a:xfrm>
          <a:prstGeom prst="rect">
            <a:avLst/>
          </a:prstGeom>
          <a:noFill/>
        </p:spPr>
        <p:txBody>
          <a:bodyPr wrap="square" rtlCol="0">
            <a:spAutoFit/>
          </a:bodyPr>
          <a:lstStyle/>
          <a:p>
            <a:r>
              <a:rPr lang="en-US" sz="1400" dirty="0">
                <a:latin typeface="Calisto MT" panose="02040603050505030304" pitchFamily="18" charset="0"/>
              </a:rPr>
              <a:t>B</a:t>
            </a:r>
            <a:endParaRPr lang="en-GB" sz="1400" dirty="0">
              <a:latin typeface="Calisto MT" panose="02040603050505030304" pitchFamily="18" charset="0"/>
            </a:endParaRPr>
          </a:p>
        </p:txBody>
      </p:sp>
      <p:grpSp>
        <p:nvGrpSpPr>
          <p:cNvPr id="18" name="Group 17">
            <a:extLst>
              <a:ext uri="{FF2B5EF4-FFF2-40B4-BE49-F238E27FC236}">
                <a16:creationId xmlns:a16="http://schemas.microsoft.com/office/drawing/2014/main" id="{EAC548BC-D8E9-4DDB-9876-58730AC0BB7C}"/>
              </a:ext>
            </a:extLst>
          </p:cNvPr>
          <p:cNvGrpSpPr/>
          <p:nvPr/>
        </p:nvGrpSpPr>
        <p:grpSpPr>
          <a:xfrm>
            <a:off x="9532218" y="5930230"/>
            <a:ext cx="246733" cy="246733"/>
            <a:chOff x="9987776" y="3309458"/>
            <a:chExt cx="214977" cy="214977"/>
          </a:xfrm>
        </p:grpSpPr>
        <p:sp>
          <p:nvSpPr>
            <p:cNvPr id="19" name="Oval 18">
              <a:extLst>
                <a:ext uri="{FF2B5EF4-FFF2-40B4-BE49-F238E27FC236}">
                  <a16:creationId xmlns:a16="http://schemas.microsoft.com/office/drawing/2014/main" id="{DE674A7D-8AAB-4EBE-99B8-C53579F3CFD0}"/>
                </a:ext>
              </a:extLst>
            </p:cNvPr>
            <p:cNvSpPr/>
            <p:nvPr/>
          </p:nvSpPr>
          <p:spPr>
            <a:xfrm>
              <a:off x="9987776" y="3309458"/>
              <a:ext cx="214977" cy="21497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CE90383E-4F9E-4FA5-9A3C-2256A945C384}"/>
                </a:ext>
              </a:extLst>
            </p:cNvPr>
            <p:cNvSpPr/>
            <p:nvPr/>
          </p:nvSpPr>
          <p:spPr>
            <a:xfrm>
              <a:off x="10050336" y="3334795"/>
              <a:ext cx="143612" cy="94205"/>
            </a:xfrm>
            <a:custGeom>
              <a:avLst/>
              <a:gdLst>
                <a:gd name="connsiteX0" fmla="*/ 179167 w 268178"/>
                <a:gd name="connsiteY0" fmla="*/ 2387 h 175917"/>
                <a:gd name="connsiteX1" fmla="*/ 145714 w 268178"/>
                <a:gd name="connsiteY1" fmla="*/ 58143 h 175917"/>
                <a:gd name="connsiteX2" fmla="*/ 123411 w 268178"/>
                <a:gd name="connsiteY2" fmla="*/ 80446 h 175917"/>
                <a:gd name="connsiteX3" fmla="*/ 11899 w 268178"/>
                <a:gd name="connsiteY3" fmla="*/ 91597 h 175917"/>
                <a:gd name="connsiteX4" fmla="*/ 748 w 268178"/>
                <a:gd name="connsiteY4" fmla="*/ 125051 h 175917"/>
                <a:gd name="connsiteX5" fmla="*/ 78807 w 268178"/>
                <a:gd name="connsiteY5" fmla="*/ 169655 h 175917"/>
                <a:gd name="connsiteX6" fmla="*/ 234924 w 268178"/>
                <a:gd name="connsiteY6" fmla="*/ 158504 h 175917"/>
                <a:gd name="connsiteX7" fmla="*/ 190319 w 268178"/>
                <a:gd name="connsiteY7" fmla="*/ 24690 h 175917"/>
                <a:gd name="connsiteX8" fmla="*/ 179167 w 268178"/>
                <a:gd name="connsiteY8" fmla="*/ 2387 h 17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78" h="175917">
                  <a:moveTo>
                    <a:pt x="179167" y="2387"/>
                  </a:moveTo>
                  <a:cubicBezTo>
                    <a:pt x="171733" y="7962"/>
                    <a:pt x="158312" y="40506"/>
                    <a:pt x="145714" y="58143"/>
                  </a:cubicBezTo>
                  <a:cubicBezTo>
                    <a:pt x="139603" y="66698"/>
                    <a:pt x="133611" y="77896"/>
                    <a:pt x="123411" y="80446"/>
                  </a:cubicBezTo>
                  <a:cubicBezTo>
                    <a:pt x="87170" y="89506"/>
                    <a:pt x="49070" y="87880"/>
                    <a:pt x="11899" y="91597"/>
                  </a:cubicBezTo>
                  <a:cubicBezTo>
                    <a:pt x="8182" y="102748"/>
                    <a:pt x="-2969" y="113900"/>
                    <a:pt x="748" y="125051"/>
                  </a:cubicBezTo>
                  <a:cubicBezTo>
                    <a:pt x="12827" y="161288"/>
                    <a:pt x="50207" y="162505"/>
                    <a:pt x="78807" y="169655"/>
                  </a:cubicBezTo>
                  <a:cubicBezTo>
                    <a:pt x="130846" y="165938"/>
                    <a:pt x="195097" y="192204"/>
                    <a:pt x="234924" y="158504"/>
                  </a:cubicBezTo>
                  <a:cubicBezTo>
                    <a:pt x="319268" y="87136"/>
                    <a:pt x="220116" y="48527"/>
                    <a:pt x="190319" y="24690"/>
                  </a:cubicBezTo>
                  <a:cubicBezTo>
                    <a:pt x="159155" y="-241"/>
                    <a:pt x="186601" y="-3188"/>
                    <a:pt x="179167" y="2387"/>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9773DCB0-8011-4F57-BCEE-9F153801FC39}"/>
                </a:ext>
              </a:extLst>
            </p:cNvPr>
            <p:cNvSpPr/>
            <p:nvPr/>
          </p:nvSpPr>
          <p:spPr>
            <a:xfrm>
              <a:off x="10017390" y="3429000"/>
              <a:ext cx="65892" cy="65151"/>
            </a:xfrm>
            <a:custGeom>
              <a:avLst/>
              <a:gdLst>
                <a:gd name="connsiteX0" fmla="*/ 378 w 256856"/>
                <a:gd name="connsiteY0" fmla="*/ 39569 h 173384"/>
                <a:gd name="connsiteX1" fmla="*/ 33831 w 256856"/>
                <a:gd name="connsiteY1" fmla="*/ 95325 h 173384"/>
                <a:gd name="connsiteX2" fmla="*/ 56134 w 256856"/>
                <a:gd name="connsiteY2" fmla="*/ 117628 h 173384"/>
                <a:gd name="connsiteX3" fmla="*/ 100739 w 256856"/>
                <a:gd name="connsiteY3" fmla="*/ 173384 h 173384"/>
                <a:gd name="connsiteX4" fmla="*/ 212251 w 256856"/>
                <a:gd name="connsiteY4" fmla="*/ 162233 h 173384"/>
                <a:gd name="connsiteX5" fmla="*/ 256856 w 256856"/>
                <a:gd name="connsiteY5" fmla="*/ 117628 h 173384"/>
                <a:gd name="connsiteX6" fmla="*/ 245704 w 256856"/>
                <a:gd name="connsiteY6" fmla="*/ 61872 h 173384"/>
                <a:gd name="connsiteX7" fmla="*/ 223402 w 256856"/>
                <a:gd name="connsiteY7" fmla="*/ 39569 h 173384"/>
                <a:gd name="connsiteX8" fmla="*/ 89587 w 256856"/>
                <a:gd name="connsiteY8" fmla="*/ 17267 h 173384"/>
                <a:gd name="connsiteX9" fmla="*/ 56134 w 256856"/>
                <a:gd name="connsiteY9" fmla="*/ 6115 h 173384"/>
                <a:gd name="connsiteX10" fmla="*/ 378 w 256856"/>
                <a:gd name="connsiteY10" fmla="*/ 39569 h 17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56" h="173384">
                  <a:moveTo>
                    <a:pt x="378" y="39569"/>
                  </a:moveTo>
                  <a:cubicBezTo>
                    <a:pt x="-3339" y="54437"/>
                    <a:pt x="21233" y="77688"/>
                    <a:pt x="33831" y="95325"/>
                  </a:cubicBezTo>
                  <a:cubicBezTo>
                    <a:pt x="39942" y="103880"/>
                    <a:pt x="51432" y="108224"/>
                    <a:pt x="56134" y="117628"/>
                  </a:cubicBezTo>
                  <a:cubicBezTo>
                    <a:pt x="86939" y="179237"/>
                    <a:pt x="39858" y="153091"/>
                    <a:pt x="100739" y="173384"/>
                  </a:cubicBezTo>
                  <a:cubicBezTo>
                    <a:pt x="137910" y="169667"/>
                    <a:pt x="177071" y="174797"/>
                    <a:pt x="212251" y="162233"/>
                  </a:cubicBezTo>
                  <a:cubicBezTo>
                    <a:pt x="232053" y="155161"/>
                    <a:pt x="256856" y="117628"/>
                    <a:pt x="256856" y="117628"/>
                  </a:cubicBezTo>
                  <a:cubicBezTo>
                    <a:pt x="253139" y="99043"/>
                    <a:pt x="253170" y="79293"/>
                    <a:pt x="245704" y="61872"/>
                  </a:cubicBezTo>
                  <a:cubicBezTo>
                    <a:pt x="241563" y="52209"/>
                    <a:pt x="232806" y="44271"/>
                    <a:pt x="223402" y="39569"/>
                  </a:cubicBezTo>
                  <a:cubicBezTo>
                    <a:pt x="198844" y="27290"/>
                    <a:pt x="97956" y="18313"/>
                    <a:pt x="89587" y="17267"/>
                  </a:cubicBezTo>
                  <a:cubicBezTo>
                    <a:pt x="78436" y="13550"/>
                    <a:pt x="66213" y="12163"/>
                    <a:pt x="56134" y="6115"/>
                  </a:cubicBezTo>
                  <a:cubicBezTo>
                    <a:pt x="20689" y="-15152"/>
                    <a:pt x="4095" y="24701"/>
                    <a:pt x="378" y="39569"/>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2" name="TextBox 21">
            <a:extLst>
              <a:ext uri="{FF2B5EF4-FFF2-40B4-BE49-F238E27FC236}">
                <a16:creationId xmlns:a16="http://schemas.microsoft.com/office/drawing/2014/main" id="{83DB4464-32E4-4124-805A-7DB8ABD6C6DA}"/>
              </a:ext>
            </a:extLst>
          </p:cNvPr>
          <p:cNvSpPr txBox="1"/>
          <p:nvPr/>
        </p:nvSpPr>
        <p:spPr>
          <a:xfrm>
            <a:off x="9176448" y="5562463"/>
            <a:ext cx="958271" cy="307777"/>
          </a:xfrm>
          <a:prstGeom prst="rect">
            <a:avLst/>
          </a:prstGeom>
          <a:noFill/>
        </p:spPr>
        <p:txBody>
          <a:bodyPr wrap="square" rtlCol="0">
            <a:spAutoFit/>
          </a:bodyPr>
          <a:lstStyle/>
          <a:p>
            <a:pPr algn="ctr"/>
            <a:r>
              <a:rPr lang="en-US" sz="1400" dirty="0">
                <a:latin typeface="Calisto MT" panose="02040603050505030304" pitchFamily="18" charset="0"/>
              </a:rPr>
              <a:t>OMNI</a:t>
            </a:r>
            <a:endParaRPr lang="en-GB" sz="1400" dirty="0">
              <a:latin typeface="Calisto MT" panose="02040603050505030304" pitchFamily="18" charset="0"/>
            </a:endParaRPr>
          </a:p>
        </p:txBody>
      </p:sp>
    </p:spTree>
    <p:extLst>
      <p:ext uri="{BB962C8B-B14F-4D97-AF65-F5344CB8AC3E}">
        <p14:creationId xmlns:p14="http://schemas.microsoft.com/office/powerpoint/2010/main" val="4056364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FB6D9-4ED9-4AF2-8A67-18220C986956}"/>
              </a:ext>
            </a:extLst>
          </p:cNvPr>
          <p:cNvSpPr>
            <a:spLocks noGrp="1"/>
          </p:cNvSpPr>
          <p:nvPr>
            <p:ph type="title"/>
          </p:nvPr>
        </p:nvSpPr>
        <p:spPr/>
        <p:txBody>
          <a:bodyPr/>
          <a:lstStyle/>
          <a:p>
            <a:r>
              <a:rPr lang="en-US" dirty="0"/>
              <a:t>Methodology</a:t>
            </a:r>
            <a:endParaRPr lang="en-GB" dirty="0"/>
          </a:p>
        </p:txBody>
      </p:sp>
      <p:sp>
        <p:nvSpPr>
          <p:cNvPr id="3" name="Content Placeholder 2">
            <a:extLst>
              <a:ext uri="{FF2B5EF4-FFF2-40B4-BE49-F238E27FC236}">
                <a16:creationId xmlns:a16="http://schemas.microsoft.com/office/drawing/2014/main" id="{C05120B0-8721-4AED-BECC-429DE7F4F8E1}"/>
              </a:ext>
            </a:extLst>
          </p:cNvPr>
          <p:cNvSpPr>
            <a:spLocks noGrp="1"/>
          </p:cNvSpPr>
          <p:nvPr>
            <p:ph idx="1"/>
          </p:nvPr>
        </p:nvSpPr>
        <p:spPr>
          <a:xfrm>
            <a:off x="150920" y="1523745"/>
            <a:ext cx="5096198" cy="4856544"/>
          </a:xfrm>
        </p:spPr>
        <p:txBody>
          <a:bodyPr/>
          <a:lstStyle/>
          <a:p>
            <a:endParaRPr lang="en-US" dirty="0"/>
          </a:p>
          <a:p>
            <a:r>
              <a:rPr lang="en-US" dirty="0"/>
              <a:t>Previous methods used only longitudinal and radial separation</a:t>
            </a:r>
          </a:p>
          <a:p>
            <a:pPr marL="0" indent="0">
              <a:buNone/>
            </a:pPr>
            <a:endParaRPr lang="en-US" dirty="0"/>
          </a:p>
          <a:p>
            <a:r>
              <a:rPr lang="en-US" dirty="0"/>
              <a:t>Included variation in spacecraft orbital angular speed in the inertial reference frame</a:t>
            </a:r>
            <a:endParaRPr lang="en-GB" dirty="0"/>
          </a:p>
        </p:txBody>
      </p:sp>
      <p:pic>
        <p:nvPicPr>
          <p:cNvPr id="4" name="Picture 3" descr="Graphical user interface&#10;&#10;Description automatically generated with medium confidence">
            <a:extLst>
              <a:ext uri="{FF2B5EF4-FFF2-40B4-BE49-F238E27FC236}">
                <a16:creationId xmlns:a16="http://schemas.microsoft.com/office/drawing/2014/main" id="{7F8EAE67-DA7D-4D69-81A8-180CE44B9B94}"/>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4563" r="18519" b="2241"/>
          <a:stretch/>
        </p:blipFill>
        <p:spPr>
          <a:xfrm>
            <a:off x="5247118" y="1523745"/>
            <a:ext cx="6755492" cy="5021875"/>
          </a:xfrm>
          <a:prstGeom prst="rect">
            <a:avLst/>
          </a:prstGeom>
          <a:ln w="28575">
            <a:noFill/>
          </a:ln>
        </p:spPr>
      </p:pic>
    </p:spTree>
    <p:extLst>
      <p:ext uri="{BB962C8B-B14F-4D97-AF65-F5344CB8AC3E}">
        <p14:creationId xmlns:p14="http://schemas.microsoft.com/office/powerpoint/2010/main" val="3528940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A9507-99C5-4B61-A7CA-93CCD904291A}"/>
              </a:ext>
            </a:extLst>
          </p:cNvPr>
          <p:cNvSpPr>
            <a:spLocks noGrp="1"/>
          </p:cNvSpPr>
          <p:nvPr>
            <p:ph type="title"/>
          </p:nvPr>
        </p:nvSpPr>
        <p:spPr/>
        <p:txBody>
          <a:bodyPr/>
          <a:lstStyle/>
          <a:p>
            <a:r>
              <a:rPr lang="en-US" dirty="0"/>
              <a:t>Results</a:t>
            </a:r>
            <a:endParaRPr lang="en-GB" dirty="0"/>
          </a:p>
        </p:txBody>
      </p:sp>
      <p:sp>
        <p:nvSpPr>
          <p:cNvPr id="3" name="Content Placeholder 2">
            <a:extLst>
              <a:ext uri="{FF2B5EF4-FFF2-40B4-BE49-F238E27FC236}">
                <a16:creationId xmlns:a16="http://schemas.microsoft.com/office/drawing/2014/main" id="{468F44DD-E08F-40CC-8BD5-B68D7116285B}"/>
              </a:ext>
            </a:extLst>
          </p:cNvPr>
          <p:cNvSpPr>
            <a:spLocks noGrp="1"/>
          </p:cNvSpPr>
          <p:nvPr>
            <p:ph idx="1"/>
          </p:nvPr>
        </p:nvSpPr>
        <p:spPr>
          <a:xfrm>
            <a:off x="189390" y="1613834"/>
            <a:ext cx="5461469" cy="4856544"/>
          </a:xfrm>
        </p:spPr>
        <p:txBody>
          <a:bodyPr/>
          <a:lstStyle/>
          <a:p>
            <a:r>
              <a:rPr lang="en-US" dirty="0"/>
              <a:t>Complications due to variable aliasing (misidentification of a signal)</a:t>
            </a:r>
          </a:p>
          <a:p>
            <a:endParaRPr lang="en-US" dirty="0"/>
          </a:p>
          <a:p>
            <a:r>
              <a:rPr lang="en-US" dirty="0"/>
              <a:t>Low latitudinal offset at times of low corotation time and sunspot number</a:t>
            </a:r>
          </a:p>
          <a:p>
            <a:endParaRPr lang="en-US" dirty="0"/>
          </a:p>
          <a:p>
            <a:r>
              <a:rPr lang="en-US" dirty="0"/>
              <a:t>Difficult to ascribe changes in mean absolute error (MAE) to one variable</a:t>
            </a:r>
          </a:p>
          <a:p>
            <a:endParaRPr lang="en-GB" dirty="0"/>
          </a:p>
        </p:txBody>
      </p:sp>
      <p:pic>
        <p:nvPicPr>
          <p:cNvPr id="4" name="Picture 3" descr="Chart, scatter chart&#10;&#10;Description automatically generated">
            <a:extLst>
              <a:ext uri="{FF2B5EF4-FFF2-40B4-BE49-F238E27FC236}">
                <a16:creationId xmlns:a16="http://schemas.microsoft.com/office/drawing/2014/main" id="{6F822271-FE36-4825-B13A-9D79CAB15A46}"/>
              </a:ext>
            </a:extLst>
          </p:cNvPr>
          <p:cNvPicPr>
            <a:picLocks noChangeAspect="1"/>
          </p:cNvPicPr>
          <p:nvPr/>
        </p:nvPicPr>
        <p:blipFill rotWithShape="1">
          <a:blip r:embed="rId3">
            <a:extLst>
              <a:ext uri="{28A0092B-C50C-407E-A947-70E740481C1C}">
                <a14:useLocalDpi xmlns:a14="http://schemas.microsoft.com/office/drawing/2010/main" val="0"/>
              </a:ext>
            </a:extLst>
          </a:blip>
          <a:srcRect l="18797" t="2735" r="23147" b="3736"/>
          <a:stretch/>
        </p:blipFill>
        <p:spPr>
          <a:xfrm>
            <a:off x="5764814" y="1190403"/>
            <a:ext cx="6237796" cy="5113599"/>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1D8E09-7C6F-425C-84EE-305917F8FC13}"/>
                  </a:ext>
                </a:extLst>
              </p:cNvPr>
              <p:cNvSpPr txBox="1"/>
              <p:nvPr/>
            </p:nvSpPr>
            <p:spPr>
              <a:xfrm>
                <a:off x="6285390" y="6304002"/>
                <a:ext cx="5906610" cy="553998"/>
              </a:xfrm>
              <a:prstGeom prst="rect">
                <a:avLst/>
              </a:prstGeom>
              <a:noFill/>
            </p:spPr>
            <p:txBody>
              <a:bodyPr wrap="square" rtlCol="0">
                <a:spAutoFit/>
              </a:bodyPr>
              <a:lstStyle/>
              <a:p>
                <a:pPr algn="r"/>
                <a:r>
                  <a:rPr lang="en-US" sz="1600" dirty="0">
                    <a:latin typeface="Calisto MT" panose="02040603050505030304" pitchFamily="18" charset="0"/>
                  </a:rPr>
                  <a:t>STEREO-B to STEREO-A corotation </a:t>
                </a:r>
              </a:p>
              <a:p>
                <a:pPr algn="r"/>
                <a14:m>
                  <m:oMath xmlns:m="http://schemas.openxmlformats.org/officeDocument/2006/math">
                    <m:d>
                      <m:dPr>
                        <m:begChr m:val="|"/>
                        <m:endChr m:val="|"/>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𝜃</m:t>
                        </m:r>
                      </m:e>
                    </m:d>
                  </m:oMath>
                </a14:m>
                <a:r>
                  <a:rPr lang="en-GB" sz="1400" dirty="0">
                    <a:latin typeface="Calisto MT" panose="02040603050505030304" pitchFamily="18" charset="0"/>
                  </a:rPr>
                  <a:t> = latitudinal offset,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𝑡</m:t>
                    </m:r>
                  </m:oMath>
                </a14:m>
                <a:r>
                  <a:rPr lang="en-GB" sz="1400" dirty="0">
                    <a:latin typeface="Calisto MT" panose="02040603050505030304" pitchFamily="18" charset="0"/>
                  </a:rPr>
                  <a:t> = corotation time </a:t>
                </a:r>
                <a:endParaRPr lang="en-GB" sz="1600" dirty="0">
                  <a:latin typeface="Calisto MT" panose="02040603050505030304" pitchFamily="18" charset="0"/>
                </a:endParaRPr>
              </a:p>
            </p:txBody>
          </p:sp>
        </mc:Choice>
        <mc:Fallback xmlns="">
          <p:sp>
            <p:nvSpPr>
              <p:cNvPr id="5" name="TextBox 4">
                <a:extLst>
                  <a:ext uri="{FF2B5EF4-FFF2-40B4-BE49-F238E27FC236}">
                    <a16:creationId xmlns:a16="http://schemas.microsoft.com/office/drawing/2014/main" id="{FF1D8E09-7C6F-425C-84EE-305917F8FC13}"/>
                  </a:ext>
                </a:extLst>
              </p:cNvPr>
              <p:cNvSpPr txBox="1">
                <a:spLocks noRot="1" noChangeAspect="1" noMove="1" noResize="1" noEditPoints="1" noAdjustHandles="1" noChangeArrowheads="1" noChangeShapeType="1" noTextEdit="1"/>
              </p:cNvSpPr>
              <p:nvPr/>
            </p:nvSpPr>
            <p:spPr>
              <a:xfrm>
                <a:off x="6285390" y="6304002"/>
                <a:ext cx="5906610" cy="553998"/>
              </a:xfrm>
              <a:prstGeom prst="rect">
                <a:avLst/>
              </a:prstGeom>
              <a:blipFill>
                <a:blip r:embed="rId4"/>
                <a:stretch>
                  <a:fillRect t="-3297" r="-1651" b="-10989"/>
                </a:stretch>
              </a:blipFill>
            </p:spPr>
            <p:txBody>
              <a:bodyPr/>
              <a:lstStyle/>
              <a:p>
                <a:r>
                  <a:rPr lang="en-GB">
                    <a:noFill/>
                  </a:rPr>
                  <a:t> </a:t>
                </a:r>
              </a:p>
            </p:txBody>
          </p:sp>
        </mc:Fallback>
      </mc:AlternateContent>
    </p:spTree>
    <p:extLst>
      <p:ext uri="{BB962C8B-B14F-4D97-AF65-F5344CB8AC3E}">
        <p14:creationId xmlns:p14="http://schemas.microsoft.com/office/powerpoint/2010/main" val="2132463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8C70-0D7D-44E6-9DAD-099B27CC5F4F}"/>
              </a:ext>
            </a:extLst>
          </p:cNvPr>
          <p:cNvSpPr>
            <a:spLocks noGrp="1"/>
          </p:cNvSpPr>
          <p:nvPr>
            <p:ph type="title"/>
          </p:nvPr>
        </p:nvSpPr>
        <p:spPr/>
        <p:txBody>
          <a:bodyPr/>
          <a:lstStyle/>
          <a:p>
            <a:r>
              <a:rPr lang="en-US" dirty="0"/>
              <a:t>Variable aliasing</a:t>
            </a:r>
            <a:endParaRPr lang="en-GB" dirty="0"/>
          </a:p>
        </p:txBody>
      </p:sp>
      <p:pic>
        <p:nvPicPr>
          <p:cNvPr id="4" name="Picture 3" descr="Chart&#10;&#10;Description automatically generated">
            <a:extLst>
              <a:ext uri="{FF2B5EF4-FFF2-40B4-BE49-F238E27FC236}">
                <a16:creationId xmlns:a16="http://schemas.microsoft.com/office/drawing/2014/main" id="{15A3512C-8CC1-426D-B817-1CCC3E55DB95}"/>
              </a:ext>
            </a:extLst>
          </p:cNvPr>
          <p:cNvPicPr>
            <a:picLocks noChangeAspect="1"/>
          </p:cNvPicPr>
          <p:nvPr/>
        </p:nvPicPr>
        <p:blipFill rotWithShape="1">
          <a:blip r:embed="rId3">
            <a:extLst>
              <a:ext uri="{28A0092B-C50C-407E-A947-70E740481C1C}">
                <a14:useLocalDpi xmlns:a14="http://schemas.microsoft.com/office/drawing/2010/main" val="0"/>
              </a:ext>
            </a:extLst>
          </a:blip>
          <a:srcRect l="24091" r="27955" b="2545"/>
          <a:stretch/>
        </p:blipFill>
        <p:spPr>
          <a:xfrm>
            <a:off x="3347168" y="1172792"/>
            <a:ext cx="5497664" cy="5685208"/>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C4DEE78-70B1-4EFA-9F8F-F2188702AF69}"/>
                  </a:ext>
                </a:extLst>
              </p:cNvPr>
              <p:cNvSpPr txBox="1"/>
              <p:nvPr/>
            </p:nvSpPr>
            <p:spPr>
              <a:xfrm>
                <a:off x="8844832" y="5503411"/>
                <a:ext cx="2229853" cy="1138773"/>
              </a:xfrm>
              <a:prstGeom prst="rect">
                <a:avLst/>
              </a:prstGeom>
              <a:noFill/>
            </p:spPr>
            <p:txBody>
              <a:bodyPr wrap="square" rtlCol="0">
                <a:spAutoFit/>
              </a:bodyPr>
              <a:lstStyle/>
              <a:p>
                <a:r>
                  <a:rPr lang="en-US" dirty="0">
                    <a:latin typeface="Calisto MT" panose="02040603050505030304" pitchFamily="18" charset="0"/>
                  </a:rPr>
                  <a:t>All corotations</a:t>
                </a:r>
              </a:p>
              <a:p>
                <a:endParaRPr lang="en-US" dirty="0">
                  <a:latin typeface="Calisto MT" panose="02040603050505030304" pitchFamily="18" charset="0"/>
                </a:endParaRPr>
              </a:p>
              <a:p>
                <a:r>
                  <a:rPr lang="en-US" sz="1600" dirty="0">
                    <a:latin typeface="Calisto MT" panose="02040603050505030304" pitchFamily="18" charset="0"/>
                  </a:rPr>
                  <a:t>High: </a:t>
                </a:r>
                <a14:m>
                  <m:oMath xmlns:m="http://schemas.openxmlformats.org/officeDocument/2006/math">
                    <m:d>
                      <m:dPr>
                        <m:begChr m:val="|"/>
                        <m:endChr m:val="|"/>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𝜃</m:t>
                        </m:r>
                      </m:e>
                    </m:d>
                    <m:r>
                      <a:rPr lang="en-US" sz="1600" b="0" i="1" smtClean="0">
                        <a:latin typeface="Cambria Math" panose="02040503050406030204" pitchFamily="18" charset="0"/>
                        <a:ea typeface="Cambria Math" panose="02040503050406030204" pitchFamily="18" charset="0"/>
                      </a:rPr>
                      <m:t> ≥7°</m:t>
                    </m:r>
                  </m:oMath>
                </a14:m>
                <a:endParaRPr lang="en-US" sz="1600" b="0" dirty="0">
                  <a:latin typeface="Calisto MT" panose="02040603050505030304" pitchFamily="18" charset="0"/>
                  <a:ea typeface="Cambria Math" panose="02040503050406030204" pitchFamily="18" charset="0"/>
                </a:endParaRPr>
              </a:p>
              <a:p>
                <a:r>
                  <a:rPr lang="en-GB" sz="1600" dirty="0">
                    <a:latin typeface="Calisto MT" panose="02040603050505030304" pitchFamily="18" charset="0"/>
                  </a:rPr>
                  <a:t>Low: </a:t>
                </a:r>
                <a14:m>
                  <m:oMath xmlns:m="http://schemas.openxmlformats.org/officeDocument/2006/math">
                    <m:d>
                      <m:dPr>
                        <m:begChr m:val="|"/>
                        <m:endChr m:val="|"/>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𝜃</m:t>
                        </m:r>
                      </m:e>
                    </m:d>
                    <m:r>
                      <a:rPr lang="en-US" sz="1600" b="0" i="1" smtClean="0">
                        <a:latin typeface="Cambria Math" panose="02040503050406030204" pitchFamily="18" charset="0"/>
                        <a:ea typeface="Cambria Math" panose="02040503050406030204" pitchFamily="18" charset="0"/>
                      </a:rPr>
                      <m:t>&lt;7°</m:t>
                    </m:r>
                  </m:oMath>
                </a14:m>
                <a:endParaRPr lang="en-GB" sz="1600" dirty="0">
                  <a:latin typeface="Calisto MT" panose="02040603050505030304" pitchFamily="18" charset="0"/>
                </a:endParaRPr>
              </a:p>
            </p:txBody>
          </p:sp>
        </mc:Choice>
        <mc:Fallback xmlns="">
          <p:sp>
            <p:nvSpPr>
              <p:cNvPr id="5" name="TextBox 4">
                <a:extLst>
                  <a:ext uri="{FF2B5EF4-FFF2-40B4-BE49-F238E27FC236}">
                    <a16:creationId xmlns:a16="http://schemas.microsoft.com/office/drawing/2014/main" id="{AC4DEE78-70B1-4EFA-9F8F-F2188702AF69}"/>
                  </a:ext>
                </a:extLst>
              </p:cNvPr>
              <p:cNvSpPr txBox="1">
                <a:spLocks noRot="1" noChangeAspect="1" noMove="1" noResize="1" noEditPoints="1" noAdjustHandles="1" noChangeArrowheads="1" noChangeShapeType="1" noTextEdit="1"/>
              </p:cNvSpPr>
              <p:nvPr/>
            </p:nvSpPr>
            <p:spPr>
              <a:xfrm>
                <a:off x="8844832" y="5503411"/>
                <a:ext cx="2229853" cy="1138773"/>
              </a:xfrm>
              <a:prstGeom prst="rect">
                <a:avLst/>
              </a:prstGeom>
              <a:blipFill>
                <a:blip r:embed="rId4"/>
                <a:stretch>
                  <a:fillRect l="-2459" t="-3209" b="-5882"/>
                </a:stretch>
              </a:blipFill>
            </p:spPr>
            <p:txBody>
              <a:bodyPr/>
              <a:lstStyle/>
              <a:p>
                <a:r>
                  <a:rPr lang="en-GB">
                    <a:noFill/>
                  </a:rPr>
                  <a:t> </a:t>
                </a:r>
              </a:p>
            </p:txBody>
          </p:sp>
        </mc:Fallback>
      </mc:AlternateContent>
    </p:spTree>
    <p:extLst>
      <p:ext uri="{BB962C8B-B14F-4D97-AF65-F5344CB8AC3E}">
        <p14:creationId xmlns:p14="http://schemas.microsoft.com/office/powerpoint/2010/main" val="28848573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1193</TotalTime>
  <Words>1910</Words>
  <Application>Microsoft Office PowerPoint</Application>
  <PresentationFormat>Widescreen</PresentationFormat>
  <Paragraphs>143</Paragraphs>
  <Slides>17</Slides>
  <Notes>15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Calisto MT</vt:lpstr>
      <vt:lpstr>Cambria Math</vt:lpstr>
      <vt:lpstr>Times New Roman</vt:lpstr>
      <vt:lpstr>Office Theme</vt:lpstr>
      <vt:lpstr>The influence of spacecraft latitudinal offset on the accuracy of corotation forecasts</vt:lpstr>
      <vt:lpstr>Corotation forecasts</vt:lpstr>
      <vt:lpstr>Connected variables</vt:lpstr>
      <vt:lpstr>Motivation – data assimilation </vt:lpstr>
      <vt:lpstr>L5 Lagrange point</vt:lpstr>
      <vt:lpstr>Data</vt:lpstr>
      <vt:lpstr>Methodology</vt:lpstr>
      <vt:lpstr>Results</vt:lpstr>
      <vt:lpstr>Variable aliasing</vt:lpstr>
      <vt:lpstr>Latitudinal offset with MAE</vt:lpstr>
      <vt:lpstr>Restricted period</vt:lpstr>
      <vt:lpstr>Restricted period</vt:lpstr>
      <vt:lpstr>Latitudinal offset with MAE</vt:lpstr>
      <vt:lpstr>Impact from latitudinal offset</vt:lpstr>
      <vt:lpstr>Future work</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influence of spacecraft latitudinal offset on the accuracy of corotation forecasts</dc:title>
  <dc:creator>Harriet Turner</dc:creator>
  <cp:lastModifiedBy>Harriet Turner</cp:lastModifiedBy>
  <cp:revision>1</cp:revision>
  <dcterms:created xsi:type="dcterms:W3CDTF">2021-07-20T08:30:52Z</dcterms:created>
  <dcterms:modified xsi:type="dcterms:W3CDTF">2021-07-22T15:49:32Z</dcterms:modified>
</cp:coreProperties>
</file>